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Override1.xml" ContentType="application/vnd.openxmlformats-officedocument.themeOverr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4"/>
  </p:sldMasterIdLst>
  <p:sldIdLst>
    <p:sldId id="278" r:id="rId5"/>
    <p:sldId id="323" r:id="rId6"/>
    <p:sldId id="324" r:id="rId7"/>
    <p:sldId id="326" r:id="rId8"/>
    <p:sldId id="322" r:id="rId9"/>
    <p:sldId id="327" r:id="rId10"/>
    <p:sldId id="321" r:id="rId11"/>
    <p:sldId id="331" r:id="rId12"/>
    <p:sldId id="329" r:id="rId13"/>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9A6AA8A-CB50-4F9D-8718-C31E96F7849D}" v="1" dt="2026-06-09T15:52:30.2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1" d="100"/>
          <a:sy n="121" d="100"/>
        </p:scale>
        <p:origin x="108" y="24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5.sv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sv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sv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sv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sv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sv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sv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Forside-ly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Friform 22">
            <a:extLst>
              <a:ext uri="{FF2B5EF4-FFF2-40B4-BE49-F238E27FC236}">
                <a16:creationId xmlns:a16="http://schemas.microsoft.com/office/drawing/2014/main" id="{4B1E2487-A3F3-2407-5EB4-4C987FD5F63A}"/>
              </a:ext>
            </a:extLst>
          </p:cNvPr>
          <p:cNvSpPr/>
          <p:nvPr userDrawn="1"/>
        </p:nvSpPr>
        <p:spPr>
          <a:xfrm>
            <a:off x="0" y="512762"/>
            <a:ext cx="4295775" cy="5832476"/>
          </a:xfrm>
          <a:custGeom>
            <a:avLst/>
            <a:gdLst>
              <a:gd name="connsiteX0" fmla="*/ 0 w 4295775"/>
              <a:gd name="connsiteY0" fmla="*/ 0 h 5832476"/>
              <a:gd name="connsiteX1" fmla="*/ 4187580 w 4295775"/>
              <a:gd name="connsiteY1" fmla="*/ 0 h 5832476"/>
              <a:gd name="connsiteX2" fmla="*/ 4295775 w 4295775"/>
              <a:gd name="connsiteY2" fmla="*/ 108195 h 5832476"/>
              <a:gd name="connsiteX3" fmla="*/ 4295775 w 4295775"/>
              <a:gd name="connsiteY3" fmla="*/ 5724281 h 5832476"/>
              <a:gd name="connsiteX4" fmla="*/ 4187580 w 4295775"/>
              <a:gd name="connsiteY4" fmla="*/ 5832476 h 5832476"/>
              <a:gd name="connsiteX5" fmla="*/ 0 w 4295775"/>
              <a:gd name="connsiteY5" fmla="*/ 5832476 h 5832476"/>
              <a:gd name="connsiteX6" fmla="*/ 0 w 4295775"/>
              <a:gd name="connsiteY6" fmla="*/ 0 h 5832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95775" h="5832476">
                <a:moveTo>
                  <a:pt x="0" y="0"/>
                </a:moveTo>
                <a:lnTo>
                  <a:pt x="4187580" y="0"/>
                </a:lnTo>
                <a:cubicBezTo>
                  <a:pt x="4247334" y="0"/>
                  <a:pt x="4295775" y="48441"/>
                  <a:pt x="4295775" y="108195"/>
                </a:cubicBezTo>
                <a:lnTo>
                  <a:pt x="4295775" y="5724281"/>
                </a:lnTo>
                <a:cubicBezTo>
                  <a:pt x="4295775" y="5784035"/>
                  <a:pt x="4247334" y="5832476"/>
                  <a:pt x="4187580" y="5832476"/>
                </a:cubicBezTo>
                <a:lnTo>
                  <a:pt x="0" y="5832476"/>
                </a:lnTo>
                <a:lnTo>
                  <a:pt x="0" y="0"/>
                </a:lnTo>
                <a:close/>
              </a:path>
            </a:pathLst>
          </a:cu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sp>
        <p:nvSpPr>
          <p:cNvPr id="2" name="Tittel 1">
            <a:extLst>
              <a:ext uri="{FF2B5EF4-FFF2-40B4-BE49-F238E27FC236}">
                <a16:creationId xmlns:a16="http://schemas.microsoft.com/office/drawing/2014/main" id="{9095B26C-DD44-B69E-5815-9FF994692920}"/>
              </a:ext>
            </a:extLst>
          </p:cNvPr>
          <p:cNvSpPr>
            <a:spLocks noGrp="1"/>
          </p:cNvSpPr>
          <p:nvPr>
            <p:ph type="title"/>
          </p:nvPr>
        </p:nvSpPr>
        <p:spPr>
          <a:xfrm>
            <a:off x="517693" y="1520825"/>
            <a:ext cx="3562181" cy="1909314"/>
          </a:xfrm>
        </p:spPr>
        <p:txBody>
          <a:bodyPr lIns="0" tIns="0" rIns="0" bIns="0" anchor="b" anchorCtr="0">
            <a:noAutofit/>
          </a:bodyPr>
          <a:lstStyle>
            <a:lvl1pPr>
              <a:defRPr sz="3200">
                <a:latin typeface="+mn-lt"/>
              </a:defRPr>
            </a:lvl1pPr>
          </a:lstStyle>
          <a:p>
            <a:r>
              <a:rPr lang="nb-NO"/>
              <a:t>Klikk for å redigere tittelstil</a:t>
            </a:r>
          </a:p>
        </p:txBody>
      </p:sp>
      <p:sp>
        <p:nvSpPr>
          <p:cNvPr id="8" name="Plassholder for tekst 7">
            <a:extLst>
              <a:ext uri="{FF2B5EF4-FFF2-40B4-BE49-F238E27FC236}">
                <a16:creationId xmlns:a16="http://schemas.microsoft.com/office/drawing/2014/main" id="{12A31638-00D0-05C9-5402-36F9EF28C74B}"/>
              </a:ext>
            </a:extLst>
          </p:cNvPr>
          <p:cNvSpPr>
            <a:spLocks noGrp="1"/>
          </p:cNvSpPr>
          <p:nvPr>
            <p:ph type="body" sz="quarter" idx="12" hasCustomPrompt="1"/>
          </p:nvPr>
        </p:nvSpPr>
        <p:spPr>
          <a:xfrm>
            <a:off x="517694" y="3659774"/>
            <a:ext cx="3562181" cy="247872"/>
          </a:xfrm>
        </p:spPr>
        <p:txBody>
          <a:bodyPr lIns="0" tIns="0" rIns="0" bIns="0">
            <a:noAutofit/>
          </a:bodyPr>
          <a:lstStyle>
            <a:lvl1pPr marL="0" indent="0">
              <a:buNone/>
              <a:defRPr sz="1400" b="1"/>
            </a:lvl1pPr>
            <a:lvl2pPr marL="457200" indent="0">
              <a:buNone/>
              <a:defRPr/>
            </a:lvl2pPr>
            <a:lvl3pPr marL="914400" indent="0">
              <a:buNone/>
              <a:defRPr/>
            </a:lvl3pPr>
            <a:lvl4pPr marL="1371600" indent="0">
              <a:buNone/>
              <a:defRPr/>
            </a:lvl4pPr>
            <a:lvl5pPr marL="1828800" indent="0">
              <a:buNone/>
              <a:defRPr/>
            </a:lvl5pPr>
          </a:lstStyle>
          <a:p>
            <a:pPr lvl="0"/>
            <a:r>
              <a:rPr lang="nb-NO"/>
              <a:t>Navn Etternavn</a:t>
            </a:r>
          </a:p>
        </p:txBody>
      </p:sp>
      <p:pic>
        <p:nvPicPr>
          <p:cNvPr id="11" name="Grafikk 10">
            <a:extLst>
              <a:ext uri="{FF2B5EF4-FFF2-40B4-BE49-F238E27FC236}">
                <a16:creationId xmlns:a16="http://schemas.microsoft.com/office/drawing/2014/main" id="{65FDAE94-B3E9-61A1-E3D0-CB0A853F5191}"/>
              </a:ext>
              <a:ext uri="{C183D7F6-B498-43B3-948B-1728B52AA6E4}">
                <adec:decorative xmlns:adec="http://schemas.microsoft.com/office/drawing/2017/decorative" val="1"/>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00916" y="1011957"/>
            <a:ext cx="1304870" cy="283108"/>
          </a:xfrm>
          <a:prstGeom prst="rect">
            <a:avLst/>
          </a:prstGeom>
        </p:spPr>
      </p:pic>
      <p:grpSp>
        <p:nvGrpSpPr>
          <p:cNvPr id="19" name="Gruppe 18">
            <a:extLst>
              <a:ext uri="{FF2B5EF4-FFF2-40B4-BE49-F238E27FC236}">
                <a16:creationId xmlns:a16="http://schemas.microsoft.com/office/drawing/2014/main" id="{23760968-87A8-C9C1-6381-091F9243A6C8}"/>
              </a:ext>
              <a:ext uri="{C183D7F6-B498-43B3-948B-1728B52AA6E4}">
                <adec:decorative xmlns:adec="http://schemas.microsoft.com/office/drawing/2017/decorative" val="1"/>
              </a:ext>
            </a:extLst>
          </p:cNvPr>
          <p:cNvGrpSpPr/>
          <p:nvPr userDrawn="1"/>
        </p:nvGrpSpPr>
        <p:grpSpPr>
          <a:xfrm>
            <a:off x="581858" y="4700239"/>
            <a:ext cx="390820" cy="390820"/>
            <a:chOff x="569720" y="4531685"/>
            <a:chExt cx="390820" cy="390820"/>
          </a:xfrm>
        </p:grpSpPr>
        <p:sp>
          <p:nvSpPr>
            <p:cNvPr id="12" name="Avrundet rektangel 11">
              <a:extLst>
                <a:ext uri="{FF2B5EF4-FFF2-40B4-BE49-F238E27FC236}">
                  <a16:creationId xmlns:a16="http://schemas.microsoft.com/office/drawing/2014/main" id="{2C438779-2499-D1B4-FA90-DAD2A2FAA1B2}"/>
                </a:ext>
              </a:extLst>
            </p:cNvPr>
            <p:cNvSpPr/>
            <p:nvPr userDrawn="1"/>
          </p:nvSpPr>
          <p:spPr>
            <a:xfrm rot="2700000">
              <a:off x="569720" y="4531685"/>
              <a:ext cx="390820" cy="390820"/>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8" name="Grafikk 17">
              <a:extLst>
                <a:ext uri="{FF2B5EF4-FFF2-40B4-BE49-F238E27FC236}">
                  <a16:creationId xmlns:a16="http://schemas.microsoft.com/office/drawing/2014/main" id="{C6DA6951-FC39-0BC0-1936-772155602651}"/>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682639" y="4635438"/>
              <a:ext cx="164982" cy="183314"/>
            </a:xfrm>
            <a:prstGeom prst="rect">
              <a:avLst/>
            </a:prstGeom>
          </p:spPr>
        </p:pic>
      </p:grpSp>
      <p:sp>
        <p:nvSpPr>
          <p:cNvPr id="26" name="Plassholder for tekst 7">
            <a:extLst>
              <a:ext uri="{FF2B5EF4-FFF2-40B4-BE49-F238E27FC236}">
                <a16:creationId xmlns:a16="http://schemas.microsoft.com/office/drawing/2014/main" id="{68216750-761E-2DE4-E88B-C1BFD3F05C81}"/>
              </a:ext>
            </a:extLst>
          </p:cNvPr>
          <p:cNvSpPr>
            <a:spLocks noGrp="1"/>
          </p:cNvSpPr>
          <p:nvPr>
            <p:ph type="body" sz="quarter" idx="14" hasCustomPrompt="1"/>
          </p:nvPr>
        </p:nvSpPr>
        <p:spPr>
          <a:xfrm>
            <a:off x="517694" y="3919904"/>
            <a:ext cx="3562181" cy="247872"/>
          </a:xfrm>
        </p:spPr>
        <p:txBody>
          <a:bodyPr lIns="0" tIns="0" rIns="0" bIns="0">
            <a:noAutofit/>
          </a:bodyPr>
          <a:lstStyle>
            <a:lvl1pPr marL="0" indent="0">
              <a:buNone/>
              <a:defRPr sz="1400" b="0"/>
            </a:lvl1pPr>
            <a:lvl2pPr marL="457200" indent="0">
              <a:buNone/>
              <a:defRPr/>
            </a:lvl2pPr>
            <a:lvl3pPr marL="914400" indent="0">
              <a:buNone/>
              <a:defRPr/>
            </a:lvl3pPr>
            <a:lvl4pPr marL="1371600" indent="0">
              <a:buNone/>
              <a:defRPr/>
            </a:lvl4pPr>
            <a:lvl5pPr marL="1828800" indent="0">
              <a:buNone/>
              <a:defRPr/>
            </a:lvl5pPr>
          </a:lstStyle>
          <a:p>
            <a:pPr lvl="0"/>
            <a:r>
              <a:rPr lang="nb-NO"/>
              <a:t>stillingstittel</a:t>
            </a:r>
          </a:p>
        </p:txBody>
      </p:sp>
      <p:sp>
        <p:nvSpPr>
          <p:cNvPr id="3" name="Plassholder for tekst 7">
            <a:extLst>
              <a:ext uri="{FF2B5EF4-FFF2-40B4-BE49-F238E27FC236}">
                <a16:creationId xmlns:a16="http://schemas.microsoft.com/office/drawing/2014/main" id="{91E52C76-1CBA-6151-E0FB-526792F59607}"/>
              </a:ext>
            </a:extLst>
          </p:cNvPr>
          <p:cNvSpPr>
            <a:spLocks noGrp="1"/>
          </p:cNvSpPr>
          <p:nvPr>
            <p:ph type="body" sz="quarter" idx="15" hasCustomPrompt="1"/>
          </p:nvPr>
        </p:nvSpPr>
        <p:spPr>
          <a:xfrm>
            <a:off x="1163782" y="4806595"/>
            <a:ext cx="2916093" cy="247872"/>
          </a:xfrm>
        </p:spPr>
        <p:txBody>
          <a:bodyPr lIns="0" tIns="0" rIns="0" bIns="0">
            <a:noAutofit/>
          </a:bodyPr>
          <a:lstStyle>
            <a:lvl1pPr marL="0" indent="0">
              <a:buNone/>
              <a:defRPr sz="1400" b="0"/>
            </a:lvl1pPr>
            <a:lvl2pPr marL="457200" indent="0">
              <a:buNone/>
              <a:defRPr/>
            </a:lvl2pPr>
            <a:lvl3pPr marL="914400" indent="0">
              <a:buNone/>
              <a:defRPr/>
            </a:lvl3pPr>
            <a:lvl4pPr marL="1371600" indent="0">
              <a:buNone/>
              <a:defRPr/>
            </a:lvl4pPr>
            <a:lvl5pPr marL="1828800" indent="0">
              <a:buNone/>
              <a:defRPr/>
            </a:lvl5pPr>
          </a:lstStyle>
          <a:p>
            <a:pPr lvl="0"/>
            <a:r>
              <a:rPr lang="nb-NO"/>
              <a:t>Dato</a:t>
            </a:r>
          </a:p>
        </p:txBody>
      </p:sp>
      <p:sp>
        <p:nvSpPr>
          <p:cNvPr id="5" name="TekstSylinder 4">
            <a:extLst>
              <a:ext uri="{FF2B5EF4-FFF2-40B4-BE49-F238E27FC236}">
                <a16:creationId xmlns:a16="http://schemas.microsoft.com/office/drawing/2014/main" id="{87F477CA-ED87-01A6-8717-685064BF5A69}"/>
              </a:ext>
            </a:extLst>
          </p:cNvPr>
          <p:cNvSpPr txBox="1"/>
          <p:nvPr userDrawn="1"/>
        </p:nvSpPr>
        <p:spPr>
          <a:xfrm>
            <a:off x="515938" y="5406926"/>
            <a:ext cx="3563936" cy="435074"/>
          </a:xfrm>
          <a:prstGeom prst="rect">
            <a:avLst/>
          </a:prstGeom>
          <a:noFill/>
        </p:spPr>
        <p:txBody>
          <a:bodyPr wrap="square" lIns="0" tIns="0" rIns="0" bIns="0" rtlCol="0" anchor="b" anchorCtr="0">
            <a:noAutofit/>
          </a:bodyPr>
          <a:lstStyle/>
          <a:p>
            <a:r>
              <a:rPr lang="nb-NO" sz="1400" b="1"/>
              <a:t>Direktoratet for </a:t>
            </a:r>
            <a:br>
              <a:rPr lang="nb-NO" sz="1400" b="1"/>
            </a:br>
            <a:r>
              <a:rPr lang="nb-NO" sz="1400" b="1"/>
              <a:t>samfunnssikkerhet og beredskap</a:t>
            </a:r>
          </a:p>
        </p:txBody>
      </p:sp>
    </p:spTree>
    <p:extLst>
      <p:ext uri="{BB962C8B-B14F-4D97-AF65-F5344CB8AC3E}">
        <p14:creationId xmlns:p14="http://schemas.microsoft.com/office/powerpoint/2010/main" val="4399492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Skilleside-Oransje-Grafisk">
    <p:bg>
      <p:bgPr>
        <a:solidFill>
          <a:schemeClr val="accent3"/>
        </a:solidFill>
        <a:effectLst/>
      </p:bgPr>
    </p:bg>
    <p:spTree>
      <p:nvGrpSpPr>
        <p:cNvPr id="1" name=""/>
        <p:cNvGrpSpPr/>
        <p:nvPr/>
      </p:nvGrpSpPr>
      <p:grpSpPr>
        <a:xfrm>
          <a:off x="0" y="0"/>
          <a:ext cx="0" cy="0"/>
          <a:chOff x="0" y="0"/>
          <a:chExt cx="0" cy="0"/>
        </a:xfrm>
      </p:grpSpPr>
      <p:pic>
        <p:nvPicPr>
          <p:cNvPr id="6" name="Grafikk 5">
            <a:extLst>
              <a:ext uri="{FF2B5EF4-FFF2-40B4-BE49-F238E27FC236}">
                <a16:creationId xmlns:a16="http://schemas.microsoft.com/office/drawing/2014/main" id="{157762D1-E119-E6FB-FB92-57F82375CF3C}"/>
              </a:ext>
              <a:ext uri="{C183D7F6-B498-43B3-948B-1728B52AA6E4}">
                <adec:decorative xmlns:adec="http://schemas.microsoft.com/office/drawing/2017/decorative" val="1"/>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349990" y="526630"/>
            <a:ext cx="1304870" cy="283108"/>
          </a:xfrm>
          <a:prstGeom prst="rect">
            <a:avLst/>
          </a:prstGeom>
        </p:spPr>
      </p:pic>
      <p:pic>
        <p:nvPicPr>
          <p:cNvPr id="17" name="Grafikk 16">
            <a:extLst>
              <a:ext uri="{FF2B5EF4-FFF2-40B4-BE49-F238E27FC236}">
                <a16:creationId xmlns:a16="http://schemas.microsoft.com/office/drawing/2014/main" id="{C5DE5F00-22A2-33BC-0062-6EAF66BA2B26}"/>
              </a:ext>
              <a:ext uri="{C183D7F6-B498-43B3-948B-1728B52AA6E4}">
                <adec:decorative xmlns:adec="http://schemas.microsoft.com/office/drawing/2017/decorative" val="1"/>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8112128" y="2768539"/>
            <a:ext cx="4079872" cy="4096871"/>
          </a:xfrm>
          <a:prstGeom prst="rect">
            <a:avLst/>
          </a:prstGeom>
        </p:spPr>
      </p:pic>
      <p:sp>
        <p:nvSpPr>
          <p:cNvPr id="13" name="Tittel 1">
            <a:extLst>
              <a:ext uri="{FF2B5EF4-FFF2-40B4-BE49-F238E27FC236}">
                <a16:creationId xmlns:a16="http://schemas.microsoft.com/office/drawing/2014/main" id="{9B1DDFA2-4511-665D-A5F8-CA5785433C88}"/>
              </a:ext>
            </a:extLst>
          </p:cNvPr>
          <p:cNvSpPr>
            <a:spLocks noGrp="1"/>
          </p:cNvSpPr>
          <p:nvPr>
            <p:ph type="title"/>
          </p:nvPr>
        </p:nvSpPr>
        <p:spPr>
          <a:xfrm>
            <a:off x="859248" y="1520826"/>
            <a:ext cx="9244401" cy="1079499"/>
          </a:xfrm>
        </p:spPr>
        <p:txBody>
          <a:bodyPr lIns="0" tIns="0" rIns="0" bIns="0" anchor="b" anchorCtr="0">
            <a:noAutofit/>
          </a:bodyPr>
          <a:lstStyle>
            <a:lvl1pPr>
              <a:defRPr>
                <a:solidFill>
                  <a:schemeClr val="tx1"/>
                </a:solidFill>
              </a:defRPr>
            </a:lvl1pPr>
          </a:lstStyle>
          <a:p>
            <a:r>
              <a:rPr lang="nb-NO"/>
              <a:t>Klikk for å redigere tittelstil</a:t>
            </a:r>
          </a:p>
        </p:txBody>
      </p:sp>
      <p:sp>
        <p:nvSpPr>
          <p:cNvPr id="14" name="Plassholder for tekst 6">
            <a:extLst>
              <a:ext uri="{FF2B5EF4-FFF2-40B4-BE49-F238E27FC236}">
                <a16:creationId xmlns:a16="http://schemas.microsoft.com/office/drawing/2014/main" id="{6B788727-53B3-248F-1E66-4487526E9CA1}"/>
              </a:ext>
            </a:extLst>
          </p:cNvPr>
          <p:cNvSpPr>
            <a:spLocks noGrp="1"/>
          </p:cNvSpPr>
          <p:nvPr>
            <p:ph type="body" sz="quarter" idx="10"/>
          </p:nvPr>
        </p:nvSpPr>
        <p:spPr>
          <a:xfrm>
            <a:off x="892927" y="2960689"/>
            <a:ext cx="9246442" cy="2376486"/>
          </a:xfrm>
        </p:spPr>
        <p:txBody>
          <a:bodyPr/>
          <a:lstStyle/>
          <a:p>
            <a:pPr lvl="0"/>
            <a:r>
              <a:rPr lang="nb-NO"/>
              <a:t>Klikk for å redigere tekststiler i malen</a:t>
            </a:r>
          </a:p>
          <a:p>
            <a:pPr lvl="1"/>
            <a:r>
              <a:rPr lang="nb-NO"/>
              <a:t>Andre nivå</a:t>
            </a:r>
          </a:p>
          <a:p>
            <a:pPr lvl="2"/>
            <a:r>
              <a:rPr lang="nb-NO"/>
              <a:t>Tredje nivå</a:t>
            </a:r>
          </a:p>
        </p:txBody>
      </p:sp>
    </p:spTree>
    <p:extLst>
      <p:ext uri="{BB962C8B-B14F-4D97-AF65-F5344CB8AC3E}">
        <p14:creationId xmlns:p14="http://schemas.microsoft.com/office/powerpoint/2010/main" val="19632485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Skilleside-Mørk-Grafisk">
    <p:bg>
      <p:bgPr>
        <a:solidFill>
          <a:schemeClr val="tx2"/>
        </a:solidFill>
        <a:effectLst/>
      </p:bgPr>
    </p:bg>
    <p:spTree>
      <p:nvGrpSpPr>
        <p:cNvPr id="1" name=""/>
        <p:cNvGrpSpPr/>
        <p:nvPr/>
      </p:nvGrpSpPr>
      <p:grpSpPr>
        <a:xfrm>
          <a:off x="0" y="0"/>
          <a:ext cx="0" cy="0"/>
          <a:chOff x="0" y="0"/>
          <a:chExt cx="0" cy="0"/>
        </a:xfrm>
      </p:grpSpPr>
      <p:pic>
        <p:nvPicPr>
          <p:cNvPr id="6" name="Grafikk 5">
            <a:extLst>
              <a:ext uri="{FF2B5EF4-FFF2-40B4-BE49-F238E27FC236}">
                <a16:creationId xmlns:a16="http://schemas.microsoft.com/office/drawing/2014/main" id="{157762D1-E119-E6FB-FB92-57F82375CF3C}"/>
              </a:ext>
              <a:ext uri="{C183D7F6-B498-43B3-948B-1728B52AA6E4}">
                <adec:decorative xmlns:adec="http://schemas.microsoft.com/office/drawing/2017/decorative" val="1"/>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349990" y="526630"/>
            <a:ext cx="1304870" cy="283108"/>
          </a:xfrm>
          <a:prstGeom prst="rect">
            <a:avLst/>
          </a:prstGeom>
        </p:spPr>
      </p:pic>
      <p:pic>
        <p:nvPicPr>
          <p:cNvPr id="17" name="Grafikk 16">
            <a:extLst>
              <a:ext uri="{FF2B5EF4-FFF2-40B4-BE49-F238E27FC236}">
                <a16:creationId xmlns:a16="http://schemas.microsoft.com/office/drawing/2014/main" id="{C5DE5F00-22A2-33BC-0062-6EAF66BA2B26}"/>
              </a:ext>
              <a:ext uri="{C183D7F6-B498-43B3-948B-1728B52AA6E4}">
                <adec:decorative xmlns:adec="http://schemas.microsoft.com/office/drawing/2017/decorative" val="1"/>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8112128" y="2768539"/>
            <a:ext cx="4079872" cy="4096871"/>
          </a:xfrm>
          <a:prstGeom prst="rect">
            <a:avLst/>
          </a:prstGeom>
        </p:spPr>
      </p:pic>
      <p:sp>
        <p:nvSpPr>
          <p:cNvPr id="8" name="Tittel 1">
            <a:extLst>
              <a:ext uri="{FF2B5EF4-FFF2-40B4-BE49-F238E27FC236}">
                <a16:creationId xmlns:a16="http://schemas.microsoft.com/office/drawing/2014/main" id="{55944926-4976-35B4-8535-7C141EE4F4AE}"/>
              </a:ext>
            </a:extLst>
          </p:cNvPr>
          <p:cNvSpPr>
            <a:spLocks noGrp="1"/>
          </p:cNvSpPr>
          <p:nvPr>
            <p:ph type="title"/>
          </p:nvPr>
        </p:nvSpPr>
        <p:spPr>
          <a:xfrm>
            <a:off x="866394" y="1520826"/>
            <a:ext cx="9244401" cy="1079499"/>
          </a:xfrm>
        </p:spPr>
        <p:txBody>
          <a:bodyPr lIns="0" tIns="0" rIns="0" bIns="0" anchor="b" anchorCtr="0">
            <a:noAutofit/>
          </a:bodyPr>
          <a:lstStyle>
            <a:lvl1pPr>
              <a:defRPr>
                <a:solidFill>
                  <a:schemeClr val="bg1"/>
                </a:solidFill>
              </a:defRPr>
            </a:lvl1pPr>
          </a:lstStyle>
          <a:p>
            <a:r>
              <a:rPr lang="nb-NO"/>
              <a:t>Klikk for å redigere tittelstil</a:t>
            </a:r>
          </a:p>
        </p:txBody>
      </p:sp>
      <p:sp>
        <p:nvSpPr>
          <p:cNvPr id="12" name="Plassholder for tekst 6">
            <a:extLst>
              <a:ext uri="{FF2B5EF4-FFF2-40B4-BE49-F238E27FC236}">
                <a16:creationId xmlns:a16="http://schemas.microsoft.com/office/drawing/2014/main" id="{9AD2B05C-768B-41A9-E138-1F9988754152}"/>
              </a:ext>
            </a:extLst>
          </p:cNvPr>
          <p:cNvSpPr>
            <a:spLocks noGrp="1"/>
          </p:cNvSpPr>
          <p:nvPr>
            <p:ph type="body" sz="quarter" idx="10"/>
          </p:nvPr>
        </p:nvSpPr>
        <p:spPr>
          <a:xfrm>
            <a:off x="878641" y="2960689"/>
            <a:ext cx="9246442" cy="2376486"/>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nb-NO"/>
              <a:t>Klikk for å redigere tekststiler i malen</a:t>
            </a:r>
          </a:p>
          <a:p>
            <a:pPr lvl="1"/>
            <a:r>
              <a:rPr lang="nb-NO"/>
              <a:t>Andre nivå</a:t>
            </a:r>
          </a:p>
          <a:p>
            <a:pPr lvl="2"/>
            <a:r>
              <a:rPr lang="nb-NO"/>
              <a:t>Tredje nivå</a:t>
            </a:r>
          </a:p>
        </p:txBody>
      </p:sp>
    </p:spTree>
    <p:extLst>
      <p:ext uri="{BB962C8B-B14F-4D97-AF65-F5344CB8AC3E}">
        <p14:creationId xmlns:p14="http://schemas.microsoft.com/office/powerpoint/2010/main" val="37862199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_Fullside_bilde">
    <p:bg>
      <p:bgPr>
        <a:solidFill>
          <a:schemeClr val="bg1"/>
        </a:solidFill>
        <a:effectLst/>
      </p:bgPr>
    </p:bg>
    <p:spTree>
      <p:nvGrpSpPr>
        <p:cNvPr id="1" name=""/>
        <p:cNvGrpSpPr/>
        <p:nvPr/>
      </p:nvGrpSpPr>
      <p:grpSpPr>
        <a:xfrm>
          <a:off x="0" y="0"/>
          <a:ext cx="0" cy="0"/>
          <a:chOff x="0" y="0"/>
          <a:chExt cx="0" cy="0"/>
        </a:xfrm>
      </p:grpSpPr>
      <p:sp>
        <p:nvSpPr>
          <p:cNvPr id="13" name="Plassholder for bilde 12">
            <a:extLst>
              <a:ext uri="{FF2B5EF4-FFF2-40B4-BE49-F238E27FC236}">
                <a16:creationId xmlns:a16="http://schemas.microsoft.com/office/drawing/2014/main" id="{5CC71AB7-F78E-2716-AB13-F3B3EE719D81}"/>
              </a:ext>
            </a:extLst>
          </p:cNvPr>
          <p:cNvSpPr>
            <a:spLocks noGrp="1" noRot="1" noMove="1" noResize="1" noEditPoints="1" noAdjustHandles="1" noChangeArrowheads="1" noChangeShapeType="1"/>
          </p:cNvSpPr>
          <p:nvPr>
            <p:ph type="pic" sz="quarter" idx="10"/>
          </p:nvPr>
        </p:nvSpPr>
        <p:spPr>
          <a:xfrm>
            <a:off x="7144" y="0"/>
            <a:ext cx="12192000" cy="6858000"/>
          </a:xfrm>
          <a:solidFill>
            <a:schemeClr val="bg1">
              <a:lumMod val="85000"/>
            </a:schemeClr>
          </a:solidFill>
        </p:spPr>
        <p:txBody>
          <a:bodyPr/>
          <a:lstStyle/>
          <a:p>
            <a:r>
              <a:rPr lang="nb-NO"/>
              <a:t>Klikk på ikonet for å legge til et bilde</a:t>
            </a:r>
          </a:p>
        </p:txBody>
      </p:sp>
      <p:sp>
        <p:nvSpPr>
          <p:cNvPr id="14" name="Tittel 13">
            <a:extLst>
              <a:ext uri="{FF2B5EF4-FFF2-40B4-BE49-F238E27FC236}">
                <a16:creationId xmlns:a16="http://schemas.microsoft.com/office/drawing/2014/main" id="{90C9DCF8-CCD5-9150-101B-C635EE56B88F}"/>
              </a:ext>
            </a:extLst>
          </p:cNvPr>
          <p:cNvSpPr>
            <a:spLocks noGrp="1"/>
          </p:cNvSpPr>
          <p:nvPr>
            <p:ph type="title"/>
          </p:nvPr>
        </p:nvSpPr>
        <p:spPr>
          <a:xfrm>
            <a:off x="0" y="-6100927"/>
            <a:ext cx="11159768" cy="1260476"/>
          </a:xfrm>
        </p:spPr>
        <p:txBody>
          <a:bodyPr/>
          <a:lstStyle>
            <a:lvl1pPr>
              <a:defRPr>
                <a:solidFill>
                  <a:schemeClr val="bg1"/>
                </a:solidFill>
              </a:defRPr>
            </a:lvl1pPr>
          </a:lstStyle>
          <a:p>
            <a:r>
              <a:rPr lang="nb-NO"/>
              <a:t>Klikk for å redigere tittelstil</a:t>
            </a:r>
          </a:p>
        </p:txBody>
      </p:sp>
      <p:sp>
        <p:nvSpPr>
          <p:cNvPr id="5" name="Text Placeholder 5">
            <a:extLst>
              <a:ext uri="{FF2B5EF4-FFF2-40B4-BE49-F238E27FC236}">
                <a16:creationId xmlns:a16="http://schemas.microsoft.com/office/drawing/2014/main" id="{924B93CA-0D18-CEE7-E54F-50C982E44926}"/>
              </a:ext>
            </a:extLst>
          </p:cNvPr>
          <p:cNvSpPr>
            <a:spLocks noGrp="1" noRot="1" noChangeAspect="1" noMove="1" noResize="1" noEditPoints="1" noAdjustHandles="1" noChangeArrowheads="1" noChangeShapeType="1"/>
          </p:cNvSpPr>
          <p:nvPr>
            <p:ph type="body" sz="quarter" idx="14" hasCustomPrompt="1"/>
          </p:nvPr>
        </p:nvSpPr>
        <p:spPr>
          <a:xfrm>
            <a:off x="9957574" y="6068306"/>
            <a:ext cx="1304870" cy="477197"/>
          </a:xfrm>
          <a:blipFill>
            <a:blip>
              <a:extLst>
                <a:ext uri="{96DAC541-7B7A-43D3-8B79-37D633B846F1}">
                  <asvg:svgBlip xmlns:asvg="http://schemas.microsoft.com/office/drawing/2016/SVG/main" r:embed="rId2"/>
                </a:ext>
              </a:extLst>
            </a:blip>
            <a:srcRect/>
            <a:stretch>
              <a:fillRect t="20269" b="20269"/>
            </a:stretch>
          </a:blipFill>
        </p:spPr>
        <p:txBody>
          <a:bodyPr/>
          <a:lstStyle>
            <a:lvl1pPr marL="0" indent="0">
              <a:buNone/>
              <a:defRPr/>
            </a:lvl1pPr>
          </a:lstStyle>
          <a:p>
            <a:pPr lvl="0"/>
            <a:r>
              <a:rPr lang="en-US"/>
              <a:t> </a:t>
            </a:r>
            <a:endParaRPr lang="nb-NO"/>
          </a:p>
        </p:txBody>
      </p:sp>
      <p:sp>
        <p:nvSpPr>
          <p:cNvPr id="6" name="Text Placeholder 5">
            <a:extLst>
              <a:ext uri="{FF2B5EF4-FFF2-40B4-BE49-F238E27FC236}">
                <a16:creationId xmlns:a16="http://schemas.microsoft.com/office/drawing/2014/main" id="{3F45A5A3-0E47-BC12-EFCE-A0CB8BA73C5F}"/>
              </a:ext>
            </a:extLst>
          </p:cNvPr>
          <p:cNvSpPr>
            <a:spLocks noGrp="1" noRot="1" noChangeAspect="1" noMove="1" noResize="1" noEditPoints="1" noAdjustHandles="1" noChangeArrowheads="1" noChangeShapeType="1"/>
          </p:cNvSpPr>
          <p:nvPr>
            <p:ph type="body" sz="quarter" idx="16" hasCustomPrompt="1"/>
          </p:nvPr>
        </p:nvSpPr>
        <p:spPr>
          <a:xfrm>
            <a:off x="11400960" y="6170147"/>
            <a:ext cx="275103" cy="275103"/>
          </a:xfrm>
          <a:blipFill>
            <a:blip>
              <a:extLst>
                <a:ext uri="{96DAC541-7B7A-43D3-8B79-37D633B846F1}">
                  <asvg:svgBlip xmlns:asvg="http://schemas.microsoft.com/office/drawing/2016/SVG/main" r:embed="rId3"/>
                </a:ext>
              </a:extLst>
            </a:blip>
            <a:stretch>
              <a:fillRect/>
            </a:stretch>
          </a:blipFill>
        </p:spPr>
        <p:txBody>
          <a:bodyPr/>
          <a:lstStyle>
            <a:lvl1pPr marL="0" indent="0">
              <a:buNone/>
              <a:defRPr/>
            </a:lvl1pPr>
          </a:lstStyle>
          <a:p>
            <a:pPr lvl="0"/>
            <a:r>
              <a:rPr lang="en-US"/>
              <a:t> </a:t>
            </a:r>
            <a:endParaRPr lang="nb-NO"/>
          </a:p>
        </p:txBody>
      </p:sp>
    </p:spTree>
    <p:extLst>
      <p:ext uri="{BB962C8B-B14F-4D97-AF65-F5344CB8AC3E}">
        <p14:creationId xmlns:p14="http://schemas.microsoft.com/office/powerpoint/2010/main" val="4075116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_Fullside_bilde_Mørk logo">
    <p:bg>
      <p:bgPr>
        <a:solidFill>
          <a:schemeClr val="bg1"/>
        </a:solidFill>
        <a:effectLst/>
      </p:bgPr>
    </p:bg>
    <p:spTree>
      <p:nvGrpSpPr>
        <p:cNvPr id="1" name=""/>
        <p:cNvGrpSpPr/>
        <p:nvPr/>
      </p:nvGrpSpPr>
      <p:grpSpPr>
        <a:xfrm>
          <a:off x="0" y="0"/>
          <a:ext cx="0" cy="0"/>
          <a:chOff x="0" y="0"/>
          <a:chExt cx="0" cy="0"/>
        </a:xfrm>
      </p:grpSpPr>
      <p:sp>
        <p:nvSpPr>
          <p:cNvPr id="13" name="Plassholder for bilde 12">
            <a:extLst>
              <a:ext uri="{FF2B5EF4-FFF2-40B4-BE49-F238E27FC236}">
                <a16:creationId xmlns:a16="http://schemas.microsoft.com/office/drawing/2014/main" id="{5CC71AB7-F78E-2716-AB13-F3B3EE719D81}"/>
              </a:ext>
            </a:extLst>
          </p:cNvPr>
          <p:cNvSpPr>
            <a:spLocks noGrp="1" noRot="1" noMove="1" noResize="1" noEditPoints="1" noAdjustHandles="1" noChangeArrowheads="1" noChangeShapeType="1"/>
          </p:cNvSpPr>
          <p:nvPr>
            <p:ph type="pic" sz="quarter" idx="10"/>
          </p:nvPr>
        </p:nvSpPr>
        <p:spPr>
          <a:xfrm>
            <a:off x="0" y="0"/>
            <a:ext cx="12192000" cy="6858000"/>
          </a:xfrm>
          <a:solidFill>
            <a:schemeClr val="bg1">
              <a:lumMod val="85000"/>
            </a:schemeClr>
          </a:solidFill>
        </p:spPr>
        <p:txBody>
          <a:bodyPr/>
          <a:lstStyle/>
          <a:p>
            <a:r>
              <a:rPr lang="nb-NO"/>
              <a:t>Klikk på ikonet for å legge til et bilde</a:t>
            </a:r>
          </a:p>
        </p:txBody>
      </p:sp>
      <p:sp>
        <p:nvSpPr>
          <p:cNvPr id="14" name="Tittel 13">
            <a:extLst>
              <a:ext uri="{FF2B5EF4-FFF2-40B4-BE49-F238E27FC236}">
                <a16:creationId xmlns:a16="http://schemas.microsoft.com/office/drawing/2014/main" id="{90C9DCF8-CCD5-9150-101B-C635EE56B88F}"/>
              </a:ext>
            </a:extLst>
          </p:cNvPr>
          <p:cNvSpPr>
            <a:spLocks noGrp="1"/>
          </p:cNvSpPr>
          <p:nvPr>
            <p:ph type="title"/>
          </p:nvPr>
        </p:nvSpPr>
        <p:spPr>
          <a:xfrm>
            <a:off x="0" y="-6354146"/>
            <a:ext cx="11159768" cy="1260476"/>
          </a:xfrm>
        </p:spPr>
        <p:txBody>
          <a:bodyPr/>
          <a:lstStyle>
            <a:lvl1pPr>
              <a:defRPr>
                <a:solidFill>
                  <a:schemeClr val="bg1"/>
                </a:solidFill>
              </a:defRPr>
            </a:lvl1pPr>
          </a:lstStyle>
          <a:p>
            <a:r>
              <a:rPr lang="nb-NO"/>
              <a:t>Klikk for å redigere tittelstil</a:t>
            </a:r>
          </a:p>
        </p:txBody>
      </p:sp>
      <p:sp>
        <p:nvSpPr>
          <p:cNvPr id="3" name="Text Placeholder 5">
            <a:extLst>
              <a:ext uri="{FF2B5EF4-FFF2-40B4-BE49-F238E27FC236}">
                <a16:creationId xmlns:a16="http://schemas.microsoft.com/office/drawing/2014/main" id="{EF6925C3-6FD2-4697-60AD-523D29303024}"/>
              </a:ext>
            </a:extLst>
          </p:cNvPr>
          <p:cNvSpPr>
            <a:spLocks noGrp="1" noRot="1" noChangeAspect="1" noMove="1" noResize="1" noEditPoints="1" noAdjustHandles="1" noChangeArrowheads="1" noChangeShapeType="1"/>
          </p:cNvSpPr>
          <p:nvPr>
            <p:ph type="body" sz="quarter" idx="14" hasCustomPrompt="1"/>
          </p:nvPr>
        </p:nvSpPr>
        <p:spPr>
          <a:xfrm>
            <a:off x="9943293" y="6068308"/>
            <a:ext cx="1304870" cy="477197"/>
          </a:xfrm>
          <a:blipFill>
            <a:blip>
              <a:extLst>
                <a:ext uri="{96DAC541-7B7A-43D3-8B79-37D633B846F1}">
                  <asvg:svgBlip xmlns:asvg="http://schemas.microsoft.com/office/drawing/2016/SVG/main" r:embed="rId2"/>
                </a:ext>
              </a:extLst>
            </a:blip>
            <a:srcRect/>
            <a:stretch>
              <a:fillRect t="20269" b="20269"/>
            </a:stretch>
          </a:blipFill>
        </p:spPr>
        <p:txBody>
          <a:bodyPr/>
          <a:lstStyle>
            <a:lvl1pPr marL="0" indent="0">
              <a:buNone/>
              <a:defRPr/>
            </a:lvl1pPr>
          </a:lstStyle>
          <a:p>
            <a:pPr lvl="0"/>
            <a:r>
              <a:rPr lang="en-US"/>
              <a:t> </a:t>
            </a:r>
            <a:endParaRPr lang="nb-NO"/>
          </a:p>
        </p:txBody>
      </p:sp>
      <p:sp>
        <p:nvSpPr>
          <p:cNvPr id="6" name="Text Placeholder 5">
            <a:extLst>
              <a:ext uri="{FF2B5EF4-FFF2-40B4-BE49-F238E27FC236}">
                <a16:creationId xmlns:a16="http://schemas.microsoft.com/office/drawing/2014/main" id="{18738D20-28EC-717E-2014-450E8389BB13}"/>
              </a:ext>
            </a:extLst>
          </p:cNvPr>
          <p:cNvSpPr>
            <a:spLocks noGrp="1" noRot="1" noChangeAspect="1" noMove="1" noResize="1" noEditPoints="1" noAdjustHandles="1" noChangeArrowheads="1" noChangeShapeType="1"/>
          </p:cNvSpPr>
          <p:nvPr>
            <p:ph type="body" sz="quarter" idx="16" hasCustomPrompt="1"/>
          </p:nvPr>
        </p:nvSpPr>
        <p:spPr>
          <a:xfrm>
            <a:off x="11400960" y="6170147"/>
            <a:ext cx="275103" cy="275103"/>
          </a:xfrm>
          <a:blipFill>
            <a:blip>
              <a:extLst>
                <a:ext uri="{96DAC541-7B7A-43D3-8B79-37D633B846F1}">
                  <asvg:svgBlip xmlns:asvg="http://schemas.microsoft.com/office/drawing/2016/SVG/main" r:embed="rId3"/>
                </a:ext>
              </a:extLst>
            </a:blip>
            <a:stretch>
              <a:fillRect/>
            </a:stretch>
          </a:blipFill>
        </p:spPr>
        <p:txBody>
          <a:bodyPr/>
          <a:lstStyle>
            <a:lvl1pPr marL="0" indent="0">
              <a:buNone/>
              <a:defRPr/>
            </a:lvl1pPr>
          </a:lstStyle>
          <a:p>
            <a:pPr lvl="0"/>
            <a:r>
              <a:rPr lang="en-US"/>
              <a:t> </a:t>
            </a:r>
            <a:endParaRPr lang="nb-NO"/>
          </a:p>
        </p:txBody>
      </p:sp>
    </p:spTree>
    <p:extLst>
      <p:ext uri="{BB962C8B-B14F-4D97-AF65-F5344CB8AC3E}">
        <p14:creationId xmlns:p14="http://schemas.microsoft.com/office/powerpoint/2010/main" val="25155569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Agenda">
    <p:bg>
      <p:bgPr>
        <a:solidFill>
          <a:schemeClr val="accent2"/>
        </a:solidFill>
        <a:effectLst/>
      </p:bgPr>
    </p:bg>
    <p:spTree>
      <p:nvGrpSpPr>
        <p:cNvPr id="1" name=""/>
        <p:cNvGrpSpPr/>
        <p:nvPr/>
      </p:nvGrpSpPr>
      <p:grpSpPr>
        <a:xfrm>
          <a:off x="0" y="0"/>
          <a:ext cx="0" cy="0"/>
          <a:chOff x="0" y="0"/>
          <a:chExt cx="0" cy="0"/>
        </a:xfrm>
      </p:grpSpPr>
      <p:sp>
        <p:nvSpPr>
          <p:cNvPr id="14" name="Tittel 1">
            <a:extLst>
              <a:ext uri="{FF2B5EF4-FFF2-40B4-BE49-F238E27FC236}">
                <a16:creationId xmlns:a16="http://schemas.microsoft.com/office/drawing/2014/main" id="{C6DA2FE4-3DDD-A2F0-D85A-91FE6455FC76}"/>
              </a:ext>
            </a:extLst>
          </p:cNvPr>
          <p:cNvSpPr>
            <a:spLocks noGrp="1"/>
          </p:cNvSpPr>
          <p:nvPr>
            <p:ph type="title" hasCustomPrompt="1"/>
          </p:nvPr>
        </p:nvSpPr>
        <p:spPr>
          <a:xfrm>
            <a:off x="630279" y="1531100"/>
            <a:ext cx="3320215" cy="1069226"/>
          </a:xfrm>
        </p:spPr>
        <p:txBody>
          <a:bodyPr lIns="0" tIns="0" rIns="0" bIns="0" anchor="t" anchorCtr="0">
            <a:noAutofit/>
          </a:bodyPr>
          <a:lstStyle/>
          <a:p>
            <a:r>
              <a:rPr lang="nb-NO"/>
              <a:t>Agenda</a:t>
            </a:r>
          </a:p>
        </p:txBody>
      </p:sp>
      <p:sp>
        <p:nvSpPr>
          <p:cNvPr id="15" name="Plassholder for tekst 4">
            <a:extLst>
              <a:ext uri="{FF2B5EF4-FFF2-40B4-BE49-F238E27FC236}">
                <a16:creationId xmlns:a16="http://schemas.microsoft.com/office/drawing/2014/main" id="{820FC744-647A-9D59-5347-A5E416481CF1}"/>
              </a:ext>
            </a:extLst>
          </p:cNvPr>
          <p:cNvSpPr>
            <a:spLocks noGrp="1"/>
          </p:cNvSpPr>
          <p:nvPr>
            <p:ph type="body" sz="quarter" idx="11" hasCustomPrompt="1"/>
          </p:nvPr>
        </p:nvSpPr>
        <p:spPr>
          <a:xfrm>
            <a:off x="4304322" y="1531099"/>
            <a:ext cx="7364559" cy="4310901"/>
          </a:xfrm>
        </p:spPr>
        <p:txBody>
          <a:bodyPr lIns="0" tIns="0" rIns="0" bIns="0">
            <a:noAutofit/>
          </a:bodyPr>
          <a:lstStyle>
            <a:lvl1pPr marL="285750" indent="-285750">
              <a:lnSpc>
                <a:spcPct val="150000"/>
              </a:lnSpc>
              <a:buSzPct val="110000"/>
              <a:buFontTx/>
              <a:buBlip>
                <a:blip>
                  <a:extLst>
                    <a:ext uri="{96DAC541-7B7A-43D3-8B79-37D633B846F1}">
                      <asvg:svgBlip xmlns:asvg="http://schemas.microsoft.com/office/drawing/2016/SVG/main" r:embed="rId2"/>
                    </a:ext>
                  </a:extLst>
                </a:blip>
              </a:buBlip>
              <a:defRPr/>
            </a:lvl1pPr>
            <a:lvl2pPr marL="457200" indent="0">
              <a:buNone/>
              <a:defRPr/>
            </a:lvl2pPr>
            <a:lvl3pPr marL="914400" indent="0">
              <a:buNone/>
              <a:defRPr/>
            </a:lvl3pPr>
            <a:lvl4pPr marL="1371600" indent="0">
              <a:buNone/>
              <a:defRPr/>
            </a:lvl4pPr>
            <a:lvl5pPr marL="1828800" indent="0">
              <a:buNone/>
              <a:defRPr/>
            </a:lvl5pPr>
          </a:lstStyle>
          <a:p>
            <a:pPr lvl="0"/>
            <a:r>
              <a:rPr lang="nb-NO"/>
              <a:t>Agenda punkt</a:t>
            </a:r>
          </a:p>
          <a:p>
            <a:pPr lvl="0"/>
            <a:r>
              <a:rPr lang="nb-NO"/>
              <a:t>Agenda punkt</a:t>
            </a:r>
          </a:p>
          <a:p>
            <a:pPr lvl="0"/>
            <a:r>
              <a:rPr lang="nb-NO"/>
              <a:t>Agenda punkt</a:t>
            </a:r>
          </a:p>
          <a:p>
            <a:pPr lvl="0"/>
            <a:r>
              <a:rPr lang="nb-NO"/>
              <a:t>Agenda punkt</a:t>
            </a:r>
          </a:p>
          <a:p>
            <a:pPr lvl="0"/>
            <a:r>
              <a:rPr lang="nb-NO"/>
              <a:t>Agenda punkt</a:t>
            </a:r>
          </a:p>
        </p:txBody>
      </p:sp>
      <p:pic>
        <p:nvPicPr>
          <p:cNvPr id="17" name="Grafikk 16">
            <a:extLst>
              <a:ext uri="{FF2B5EF4-FFF2-40B4-BE49-F238E27FC236}">
                <a16:creationId xmlns:a16="http://schemas.microsoft.com/office/drawing/2014/main" id="{C5DE5F00-22A2-33BC-0062-6EAF66BA2B26}"/>
              </a:ext>
              <a:ext uri="{C183D7F6-B498-43B3-948B-1728B52AA6E4}">
                <adec:decorative xmlns:adec="http://schemas.microsoft.com/office/drawing/2017/decorative" val="1"/>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rot="16200000">
            <a:off x="9988406" y="-4616"/>
            <a:ext cx="2215975" cy="2225208"/>
          </a:xfrm>
          <a:prstGeom prst="rect">
            <a:avLst/>
          </a:prstGeom>
        </p:spPr>
      </p:pic>
      <p:pic>
        <p:nvPicPr>
          <p:cNvPr id="4" name="Grafikk 3">
            <a:extLst>
              <a:ext uri="{FF2B5EF4-FFF2-40B4-BE49-F238E27FC236}">
                <a16:creationId xmlns:a16="http://schemas.microsoft.com/office/drawing/2014/main" id="{23E5306F-9E47-4BFA-7622-FBBBD7DE3FC9}"/>
              </a:ext>
              <a:ext uri="{C183D7F6-B498-43B3-948B-1728B52AA6E4}">
                <adec:decorative xmlns:adec="http://schemas.microsoft.com/office/drawing/2017/decorative" val="1"/>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642765" y="6226947"/>
            <a:ext cx="547066" cy="118693"/>
          </a:xfrm>
          <a:prstGeom prst="rect">
            <a:avLst/>
          </a:prstGeom>
        </p:spPr>
      </p:pic>
    </p:spTree>
    <p:extLst>
      <p:ext uri="{BB962C8B-B14F-4D97-AF65-F5344CB8AC3E}">
        <p14:creationId xmlns:p14="http://schemas.microsoft.com/office/powerpoint/2010/main" val="29056965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3_Innhold_tekst-bilde">
    <p:spTree>
      <p:nvGrpSpPr>
        <p:cNvPr id="1" name=""/>
        <p:cNvGrpSpPr/>
        <p:nvPr/>
      </p:nvGrpSpPr>
      <p:grpSpPr>
        <a:xfrm>
          <a:off x="0" y="0"/>
          <a:ext cx="0" cy="0"/>
          <a:chOff x="0" y="0"/>
          <a:chExt cx="0" cy="0"/>
        </a:xfrm>
      </p:grpSpPr>
      <p:sp>
        <p:nvSpPr>
          <p:cNvPr id="4" name="Plassholder for bilde 3">
            <a:extLst>
              <a:ext uri="{FF2B5EF4-FFF2-40B4-BE49-F238E27FC236}">
                <a16:creationId xmlns:a16="http://schemas.microsoft.com/office/drawing/2014/main" id="{45EF7874-6564-7382-9C1F-33F58FACA9B4}"/>
              </a:ext>
            </a:extLst>
          </p:cNvPr>
          <p:cNvSpPr>
            <a:spLocks noGrp="1" noRot="1" noMove="1" noResize="1" noEditPoints="1" noAdjustHandles="1" noChangeArrowheads="1" noChangeShapeType="1"/>
          </p:cNvSpPr>
          <p:nvPr>
            <p:ph type="pic" sz="quarter" idx="14" hasCustomPrompt="1"/>
          </p:nvPr>
        </p:nvSpPr>
        <p:spPr>
          <a:xfrm>
            <a:off x="6096000" y="0"/>
            <a:ext cx="6096000" cy="6858000"/>
          </a:xfrm>
          <a:solidFill>
            <a:schemeClr val="bg1">
              <a:lumMod val="85000"/>
            </a:schemeClr>
          </a:solidFill>
        </p:spPr>
        <p:txBody>
          <a:bodyPr/>
          <a:lstStyle>
            <a:lvl1pPr marL="0" indent="0">
              <a:buNone/>
              <a:defRPr/>
            </a:lvl1pPr>
          </a:lstStyle>
          <a:p>
            <a:r>
              <a:rPr lang="nb-NO"/>
              <a:t>Klikk på ikonet for å sette inn bilde</a:t>
            </a:r>
          </a:p>
        </p:txBody>
      </p:sp>
      <p:sp>
        <p:nvSpPr>
          <p:cNvPr id="2" name="Tittel 1">
            <a:extLst>
              <a:ext uri="{FF2B5EF4-FFF2-40B4-BE49-F238E27FC236}">
                <a16:creationId xmlns:a16="http://schemas.microsoft.com/office/drawing/2014/main" id="{9095B26C-DD44-B69E-5815-9FF994692920}"/>
              </a:ext>
            </a:extLst>
          </p:cNvPr>
          <p:cNvSpPr>
            <a:spLocks noGrp="1"/>
          </p:cNvSpPr>
          <p:nvPr>
            <p:ph type="title"/>
          </p:nvPr>
        </p:nvSpPr>
        <p:spPr>
          <a:xfrm>
            <a:off x="854346" y="512763"/>
            <a:ext cx="5067824" cy="2077265"/>
          </a:xfrm>
        </p:spPr>
        <p:txBody>
          <a:bodyPr lIns="0" tIns="0" rIns="0" bIns="0">
            <a:noAutofit/>
          </a:bodyPr>
          <a:lstStyle/>
          <a:p>
            <a:r>
              <a:rPr lang="nb-NO"/>
              <a:t>Klikk for å redigere tittelstil</a:t>
            </a:r>
          </a:p>
        </p:txBody>
      </p:sp>
      <p:sp>
        <p:nvSpPr>
          <p:cNvPr id="5" name="Plassholder for tekst 4">
            <a:extLst>
              <a:ext uri="{FF2B5EF4-FFF2-40B4-BE49-F238E27FC236}">
                <a16:creationId xmlns:a16="http://schemas.microsoft.com/office/drawing/2014/main" id="{0B632E81-4896-F23C-3E91-2ACD79A768E0}"/>
              </a:ext>
            </a:extLst>
          </p:cNvPr>
          <p:cNvSpPr>
            <a:spLocks noGrp="1"/>
          </p:cNvSpPr>
          <p:nvPr>
            <p:ph type="body" sz="quarter" idx="15"/>
          </p:nvPr>
        </p:nvSpPr>
        <p:spPr>
          <a:xfrm>
            <a:off x="885652" y="2960688"/>
            <a:ext cx="5036518" cy="2895600"/>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7" name="Grafikk 6">
            <a:extLst>
              <a:ext uri="{FF2B5EF4-FFF2-40B4-BE49-F238E27FC236}">
                <a16:creationId xmlns:a16="http://schemas.microsoft.com/office/drawing/2014/main" id="{D6A62370-C2B6-3B29-31C2-DE3F7FC433BF}"/>
              </a:ext>
              <a:ext uri="{C183D7F6-B498-43B3-948B-1728B52AA6E4}">
                <adec:decorative xmlns:adec="http://schemas.microsoft.com/office/drawing/2017/decorative" val="1"/>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642765" y="6226947"/>
            <a:ext cx="547066" cy="118693"/>
          </a:xfrm>
          <a:prstGeom prst="rect">
            <a:avLst/>
          </a:prstGeom>
        </p:spPr>
      </p:pic>
      <p:sp>
        <p:nvSpPr>
          <p:cNvPr id="9" name="Text Placeholder 5">
            <a:extLst>
              <a:ext uri="{FF2B5EF4-FFF2-40B4-BE49-F238E27FC236}">
                <a16:creationId xmlns:a16="http://schemas.microsoft.com/office/drawing/2014/main" id="{9F03DF76-AA61-070A-34BF-23E5C31CE6A3}"/>
              </a:ext>
            </a:extLst>
          </p:cNvPr>
          <p:cNvSpPr>
            <a:spLocks noGrp="1"/>
          </p:cNvSpPr>
          <p:nvPr>
            <p:ph type="body" sz="quarter" idx="16" hasCustomPrompt="1"/>
          </p:nvPr>
        </p:nvSpPr>
        <p:spPr>
          <a:xfrm>
            <a:off x="11400960" y="6170147"/>
            <a:ext cx="275103" cy="275103"/>
          </a:xfrm>
          <a:blipFill>
            <a:blip>
              <a:extLst>
                <a:ext uri="{96DAC541-7B7A-43D3-8B79-37D633B846F1}">
                  <asvg:svgBlip xmlns:asvg="http://schemas.microsoft.com/office/drawing/2016/SVG/main" r:embed="rId3"/>
                </a:ext>
              </a:extLst>
            </a:blip>
            <a:stretch>
              <a:fillRect/>
            </a:stretch>
          </a:blipFill>
        </p:spPr>
        <p:txBody>
          <a:bodyPr/>
          <a:lstStyle>
            <a:lvl1pPr marL="0" indent="0">
              <a:buNone/>
              <a:defRPr/>
            </a:lvl1pPr>
          </a:lstStyle>
          <a:p>
            <a:pPr lvl="0"/>
            <a:r>
              <a:rPr lang="en-US"/>
              <a:t> </a:t>
            </a:r>
            <a:endParaRPr lang="nb-NO"/>
          </a:p>
        </p:txBody>
      </p:sp>
    </p:spTree>
    <p:extLst>
      <p:ext uri="{BB962C8B-B14F-4D97-AF65-F5344CB8AC3E}">
        <p14:creationId xmlns:p14="http://schemas.microsoft.com/office/powerpoint/2010/main" val="24773108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Innhold-tekst-bilde">
    <p:spTree>
      <p:nvGrpSpPr>
        <p:cNvPr id="1" name=""/>
        <p:cNvGrpSpPr/>
        <p:nvPr/>
      </p:nvGrpSpPr>
      <p:grpSpPr>
        <a:xfrm>
          <a:off x="0" y="0"/>
          <a:ext cx="0" cy="0"/>
          <a:chOff x="0" y="0"/>
          <a:chExt cx="0" cy="0"/>
        </a:xfrm>
      </p:grpSpPr>
      <p:sp>
        <p:nvSpPr>
          <p:cNvPr id="3" name="Plassholder for bilde 3">
            <a:extLst>
              <a:ext uri="{FF2B5EF4-FFF2-40B4-BE49-F238E27FC236}">
                <a16:creationId xmlns:a16="http://schemas.microsoft.com/office/drawing/2014/main" id="{25AD7864-3737-7367-23C6-3DD88ED92D20}"/>
              </a:ext>
            </a:extLst>
          </p:cNvPr>
          <p:cNvSpPr>
            <a:spLocks noGrp="1" noRot="1" noMove="1" noResize="1" noEditPoints="1" noAdjustHandles="1" noChangeArrowheads="1" noChangeShapeType="1"/>
          </p:cNvSpPr>
          <p:nvPr>
            <p:ph type="pic" sz="quarter" idx="14" hasCustomPrompt="1"/>
          </p:nvPr>
        </p:nvSpPr>
        <p:spPr>
          <a:xfrm>
            <a:off x="4295775" y="0"/>
            <a:ext cx="7896225" cy="6858000"/>
          </a:xfrm>
          <a:solidFill>
            <a:schemeClr val="bg1">
              <a:lumMod val="85000"/>
            </a:schemeClr>
          </a:solidFill>
        </p:spPr>
        <p:txBody>
          <a:bodyPr/>
          <a:lstStyle>
            <a:lvl1pPr marL="0" indent="0">
              <a:buNone/>
              <a:defRPr/>
            </a:lvl1pPr>
          </a:lstStyle>
          <a:p>
            <a:r>
              <a:rPr lang="nb-NO"/>
              <a:t>Klikk på ikonet for å sette inn bilde</a:t>
            </a:r>
          </a:p>
        </p:txBody>
      </p:sp>
      <p:sp>
        <p:nvSpPr>
          <p:cNvPr id="4" name="Tittel 1">
            <a:extLst>
              <a:ext uri="{FF2B5EF4-FFF2-40B4-BE49-F238E27FC236}">
                <a16:creationId xmlns:a16="http://schemas.microsoft.com/office/drawing/2014/main" id="{87855133-A483-B8DC-C434-3703591A8FD3}"/>
              </a:ext>
            </a:extLst>
          </p:cNvPr>
          <p:cNvSpPr>
            <a:spLocks noGrp="1"/>
          </p:cNvSpPr>
          <p:nvPr>
            <p:ph type="title"/>
          </p:nvPr>
        </p:nvSpPr>
        <p:spPr>
          <a:xfrm>
            <a:off x="854344" y="512763"/>
            <a:ext cx="3225530" cy="2077265"/>
          </a:xfrm>
        </p:spPr>
        <p:txBody>
          <a:bodyPr lIns="0" tIns="0" rIns="0" bIns="0">
            <a:noAutofit/>
          </a:bodyPr>
          <a:lstStyle/>
          <a:p>
            <a:r>
              <a:rPr lang="nb-NO"/>
              <a:t>Klikk for å redigere tittelstil</a:t>
            </a:r>
          </a:p>
        </p:txBody>
      </p:sp>
      <p:sp>
        <p:nvSpPr>
          <p:cNvPr id="5" name="Plassholder for tekst 4">
            <a:extLst>
              <a:ext uri="{FF2B5EF4-FFF2-40B4-BE49-F238E27FC236}">
                <a16:creationId xmlns:a16="http://schemas.microsoft.com/office/drawing/2014/main" id="{7F67D90A-1B24-23E9-F929-46B4D70537C3}"/>
              </a:ext>
            </a:extLst>
          </p:cNvPr>
          <p:cNvSpPr>
            <a:spLocks noGrp="1"/>
          </p:cNvSpPr>
          <p:nvPr>
            <p:ph type="body" sz="quarter" idx="15"/>
          </p:nvPr>
        </p:nvSpPr>
        <p:spPr>
          <a:xfrm>
            <a:off x="878509" y="2960688"/>
            <a:ext cx="3225530" cy="2895600"/>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9" name="Grafikk 8">
            <a:extLst>
              <a:ext uri="{FF2B5EF4-FFF2-40B4-BE49-F238E27FC236}">
                <a16:creationId xmlns:a16="http://schemas.microsoft.com/office/drawing/2014/main" id="{3FE67715-8C2C-F7B2-8005-E7C4F9B5D0CF}"/>
              </a:ext>
              <a:ext uri="{C183D7F6-B498-43B3-948B-1728B52AA6E4}">
                <adec:decorative xmlns:adec="http://schemas.microsoft.com/office/drawing/2017/decorative" val="1"/>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642765" y="6226947"/>
            <a:ext cx="547066" cy="118693"/>
          </a:xfrm>
          <a:prstGeom prst="rect">
            <a:avLst/>
          </a:prstGeom>
        </p:spPr>
      </p:pic>
      <p:sp>
        <p:nvSpPr>
          <p:cNvPr id="8" name="Text Placeholder 5">
            <a:extLst>
              <a:ext uri="{FF2B5EF4-FFF2-40B4-BE49-F238E27FC236}">
                <a16:creationId xmlns:a16="http://schemas.microsoft.com/office/drawing/2014/main" id="{E277B967-C7B4-CE92-E9F8-FD7ADE37F289}"/>
              </a:ext>
            </a:extLst>
          </p:cNvPr>
          <p:cNvSpPr>
            <a:spLocks noGrp="1"/>
          </p:cNvSpPr>
          <p:nvPr>
            <p:ph type="body" sz="quarter" idx="16" hasCustomPrompt="1"/>
          </p:nvPr>
        </p:nvSpPr>
        <p:spPr>
          <a:xfrm>
            <a:off x="11400960" y="6170147"/>
            <a:ext cx="275103" cy="275103"/>
          </a:xfrm>
          <a:blipFill>
            <a:blip>
              <a:extLst>
                <a:ext uri="{96DAC541-7B7A-43D3-8B79-37D633B846F1}">
                  <asvg:svgBlip xmlns:asvg="http://schemas.microsoft.com/office/drawing/2016/SVG/main" r:embed="rId3"/>
                </a:ext>
              </a:extLst>
            </a:blip>
            <a:stretch>
              <a:fillRect/>
            </a:stretch>
          </a:blipFill>
        </p:spPr>
        <p:txBody>
          <a:bodyPr/>
          <a:lstStyle>
            <a:lvl1pPr marL="0" indent="0">
              <a:buNone/>
              <a:defRPr/>
            </a:lvl1pPr>
          </a:lstStyle>
          <a:p>
            <a:pPr lvl="0"/>
            <a:r>
              <a:rPr lang="en-US"/>
              <a:t> </a:t>
            </a:r>
            <a:endParaRPr lang="nb-NO"/>
          </a:p>
        </p:txBody>
      </p:sp>
    </p:spTree>
    <p:extLst>
      <p:ext uri="{BB962C8B-B14F-4D97-AF65-F5344CB8AC3E}">
        <p14:creationId xmlns:p14="http://schemas.microsoft.com/office/powerpoint/2010/main" val="13692947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5_Innhold_tekst-bilde">
    <p:spTree>
      <p:nvGrpSpPr>
        <p:cNvPr id="1" name=""/>
        <p:cNvGrpSpPr/>
        <p:nvPr/>
      </p:nvGrpSpPr>
      <p:grpSpPr>
        <a:xfrm>
          <a:off x="0" y="0"/>
          <a:ext cx="0" cy="0"/>
          <a:chOff x="0" y="0"/>
          <a:chExt cx="0" cy="0"/>
        </a:xfrm>
      </p:grpSpPr>
      <p:sp>
        <p:nvSpPr>
          <p:cNvPr id="24" name="Plassholder for bilde 3">
            <a:extLst>
              <a:ext uri="{FF2B5EF4-FFF2-40B4-BE49-F238E27FC236}">
                <a16:creationId xmlns:a16="http://schemas.microsoft.com/office/drawing/2014/main" id="{E8412296-32B8-7A3B-6F07-B50255C07957}"/>
              </a:ext>
            </a:extLst>
          </p:cNvPr>
          <p:cNvSpPr>
            <a:spLocks noGrp="1"/>
          </p:cNvSpPr>
          <p:nvPr>
            <p:ph type="pic" sz="quarter" idx="14" hasCustomPrompt="1"/>
          </p:nvPr>
        </p:nvSpPr>
        <p:spPr>
          <a:xfrm>
            <a:off x="8112124" y="0"/>
            <a:ext cx="4079875" cy="6858000"/>
          </a:xfrm>
          <a:solidFill>
            <a:schemeClr val="bg1">
              <a:lumMod val="85000"/>
            </a:schemeClr>
          </a:solidFill>
        </p:spPr>
        <p:txBody>
          <a:bodyPr/>
          <a:lstStyle>
            <a:lvl1pPr marL="0" indent="0">
              <a:buNone/>
              <a:defRPr/>
            </a:lvl1pPr>
          </a:lstStyle>
          <a:p>
            <a:r>
              <a:rPr lang="nb-NO"/>
              <a:t>Klikk på ikonet for å sette inn bilde</a:t>
            </a:r>
          </a:p>
        </p:txBody>
      </p:sp>
      <p:sp>
        <p:nvSpPr>
          <p:cNvPr id="3" name="Tittel 1">
            <a:extLst>
              <a:ext uri="{FF2B5EF4-FFF2-40B4-BE49-F238E27FC236}">
                <a16:creationId xmlns:a16="http://schemas.microsoft.com/office/drawing/2014/main" id="{505E35C7-929D-9FE9-0D72-9D5F88A45C85}"/>
              </a:ext>
            </a:extLst>
          </p:cNvPr>
          <p:cNvSpPr>
            <a:spLocks noGrp="1"/>
          </p:cNvSpPr>
          <p:nvPr>
            <p:ph type="title"/>
          </p:nvPr>
        </p:nvSpPr>
        <p:spPr>
          <a:xfrm>
            <a:off x="854343" y="512763"/>
            <a:ext cx="7053786" cy="2077265"/>
          </a:xfrm>
        </p:spPr>
        <p:txBody>
          <a:bodyPr lIns="0" tIns="0" rIns="0" bIns="0">
            <a:noAutofit/>
          </a:bodyPr>
          <a:lstStyle/>
          <a:p>
            <a:r>
              <a:rPr lang="nb-NO"/>
              <a:t>Klikk for å redigere tittelstil</a:t>
            </a:r>
          </a:p>
        </p:txBody>
      </p:sp>
      <p:sp>
        <p:nvSpPr>
          <p:cNvPr id="4" name="Plassholder for tekst 4">
            <a:extLst>
              <a:ext uri="{FF2B5EF4-FFF2-40B4-BE49-F238E27FC236}">
                <a16:creationId xmlns:a16="http://schemas.microsoft.com/office/drawing/2014/main" id="{D8FB84DC-A154-CF54-AB03-111036473313}"/>
              </a:ext>
            </a:extLst>
          </p:cNvPr>
          <p:cNvSpPr>
            <a:spLocks noGrp="1"/>
          </p:cNvSpPr>
          <p:nvPr>
            <p:ph type="body" sz="quarter" idx="15"/>
          </p:nvPr>
        </p:nvSpPr>
        <p:spPr>
          <a:xfrm>
            <a:off x="885651" y="2960688"/>
            <a:ext cx="7022478" cy="2895600"/>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7" name="Grafikk 6">
            <a:extLst>
              <a:ext uri="{FF2B5EF4-FFF2-40B4-BE49-F238E27FC236}">
                <a16:creationId xmlns:a16="http://schemas.microsoft.com/office/drawing/2014/main" id="{A290DE72-0359-975F-FF0F-C5A379F99910}"/>
              </a:ext>
              <a:ext uri="{C183D7F6-B498-43B3-948B-1728B52AA6E4}">
                <adec:decorative xmlns:adec="http://schemas.microsoft.com/office/drawing/2017/decorative" val="1"/>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642765" y="6226947"/>
            <a:ext cx="547066" cy="118693"/>
          </a:xfrm>
          <a:prstGeom prst="rect">
            <a:avLst/>
          </a:prstGeom>
        </p:spPr>
      </p:pic>
      <p:sp>
        <p:nvSpPr>
          <p:cNvPr id="2" name="Text Placeholder 5">
            <a:extLst>
              <a:ext uri="{FF2B5EF4-FFF2-40B4-BE49-F238E27FC236}">
                <a16:creationId xmlns:a16="http://schemas.microsoft.com/office/drawing/2014/main" id="{04EC5499-7F9B-9112-EBC3-50605819464D}"/>
              </a:ext>
            </a:extLst>
          </p:cNvPr>
          <p:cNvSpPr>
            <a:spLocks noGrp="1"/>
          </p:cNvSpPr>
          <p:nvPr>
            <p:ph type="body" sz="quarter" idx="16" hasCustomPrompt="1"/>
          </p:nvPr>
        </p:nvSpPr>
        <p:spPr>
          <a:xfrm>
            <a:off x="11400960" y="6170147"/>
            <a:ext cx="275103" cy="275103"/>
          </a:xfrm>
          <a:blipFill>
            <a:blip>
              <a:extLst>
                <a:ext uri="{96DAC541-7B7A-43D3-8B79-37D633B846F1}">
                  <asvg:svgBlip xmlns:asvg="http://schemas.microsoft.com/office/drawing/2016/SVG/main" r:embed="rId3"/>
                </a:ext>
              </a:extLst>
            </a:blip>
            <a:stretch>
              <a:fillRect/>
            </a:stretch>
          </a:blipFill>
        </p:spPr>
        <p:txBody>
          <a:bodyPr/>
          <a:lstStyle>
            <a:lvl1pPr marL="0" indent="0">
              <a:buNone/>
              <a:defRPr/>
            </a:lvl1pPr>
          </a:lstStyle>
          <a:p>
            <a:pPr lvl="0"/>
            <a:r>
              <a:rPr lang="en-US"/>
              <a:t> </a:t>
            </a:r>
            <a:endParaRPr lang="nb-NO"/>
          </a:p>
        </p:txBody>
      </p:sp>
    </p:spTree>
    <p:extLst>
      <p:ext uri="{BB962C8B-B14F-4D97-AF65-F5344CB8AC3E}">
        <p14:creationId xmlns:p14="http://schemas.microsoft.com/office/powerpoint/2010/main" val="38076030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6_Innhold_tekstboks">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095B26C-DD44-B69E-5815-9FF994692920}"/>
              </a:ext>
            </a:extLst>
          </p:cNvPr>
          <p:cNvSpPr>
            <a:spLocks noGrp="1"/>
          </p:cNvSpPr>
          <p:nvPr>
            <p:ph type="title"/>
          </p:nvPr>
        </p:nvSpPr>
        <p:spPr>
          <a:xfrm>
            <a:off x="520725" y="519639"/>
            <a:ext cx="11155338" cy="1444564"/>
          </a:xfrm>
        </p:spPr>
        <p:txBody>
          <a:bodyPr lIns="0" tIns="0" rIns="0" bIns="0" anchor="b" anchorCtr="0">
            <a:noAutofit/>
          </a:bodyPr>
          <a:lstStyle/>
          <a:p>
            <a:r>
              <a:rPr lang="nb-NO"/>
              <a:t>Klikk for å redigere tittelstil</a:t>
            </a:r>
          </a:p>
        </p:txBody>
      </p:sp>
      <p:sp>
        <p:nvSpPr>
          <p:cNvPr id="15" name="Plassholder for tekst 14">
            <a:extLst>
              <a:ext uri="{FF2B5EF4-FFF2-40B4-BE49-F238E27FC236}">
                <a16:creationId xmlns:a16="http://schemas.microsoft.com/office/drawing/2014/main" id="{FC160A4B-D3F1-5800-901E-1E8ED67DA7BC}"/>
              </a:ext>
            </a:extLst>
          </p:cNvPr>
          <p:cNvSpPr>
            <a:spLocks noGrp="1"/>
          </p:cNvSpPr>
          <p:nvPr>
            <p:ph type="body" sz="quarter" idx="12" hasCustomPrompt="1"/>
          </p:nvPr>
        </p:nvSpPr>
        <p:spPr>
          <a:xfrm>
            <a:off x="521465" y="2276475"/>
            <a:ext cx="3558410" cy="3565525"/>
          </a:xfrm>
          <a:prstGeom prst="roundRect">
            <a:avLst>
              <a:gd name="adj" fmla="val 2854"/>
            </a:avLst>
          </a:prstGeom>
          <a:solidFill>
            <a:schemeClr val="bg2"/>
          </a:solidFill>
        </p:spPr>
        <p:txBody>
          <a:bodyPr lIns="180000" tIns="180000" rIns="180000" bIns="180000"/>
          <a:lstStyle>
            <a:lvl1pPr marL="0" indent="0">
              <a:buNone/>
              <a:defRPr b="0"/>
            </a:lvl1pPr>
            <a:lvl2pPr marL="457200" indent="0">
              <a:buNone/>
              <a:defRPr/>
            </a:lvl2pPr>
            <a:lvl3pPr marL="914400" indent="0">
              <a:buNone/>
              <a:defRPr/>
            </a:lvl3pPr>
            <a:lvl4pPr marL="1371600" indent="0">
              <a:buNone/>
              <a:defRPr/>
            </a:lvl4pPr>
            <a:lvl5pPr marL="1828800" indent="0">
              <a:buNone/>
              <a:defRPr/>
            </a:lvl5pPr>
          </a:lstStyle>
          <a:p>
            <a:pPr lvl="0"/>
            <a:r>
              <a:rPr lang="nb-NO"/>
              <a:t>Klikk for å redigere mengdetekst</a:t>
            </a:r>
          </a:p>
        </p:txBody>
      </p:sp>
      <p:sp>
        <p:nvSpPr>
          <p:cNvPr id="16" name="Plassholder for tekst 14">
            <a:extLst>
              <a:ext uri="{FF2B5EF4-FFF2-40B4-BE49-F238E27FC236}">
                <a16:creationId xmlns:a16="http://schemas.microsoft.com/office/drawing/2014/main" id="{524B2C61-DE4A-B038-55FE-E6614747AB54}"/>
              </a:ext>
            </a:extLst>
          </p:cNvPr>
          <p:cNvSpPr>
            <a:spLocks noGrp="1"/>
          </p:cNvSpPr>
          <p:nvPr>
            <p:ph type="body" sz="quarter" idx="13" hasCustomPrompt="1"/>
          </p:nvPr>
        </p:nvSpPr>
        <p:spPr>
          <a:xfrm>
            <a:off x="4295775" y="2276475"/>
            <a:ext cx="3600450" cy="3565525"/>
          </a:xfrm>
          <a:prstGeom prst="roundRect">
            <a:avLst>
              <a:gd name="adj" fmla="val 2854"/>
            </a:avLst>
          </a:prstGeom>
          <a:solidFill>
            <a:schemeClr val="bg2"/>
          </a:solidFill>
        </p:spPr>
        <p:txBody>
          <a:bodyPr lIns="180000" tIns="180000" rIns="180000" bIns="180000"/>
          <a:lstStyle>
            <a:lvl1pPr marL="0" indent="0">
              <a:buNone/>
              <a:defRPr b="0"/>
            </a:lvl1pPr>
            <a:lvl2pPr marL="457200" indent="0">
              <a:buNone/>
              <a:defRPr/>
            </a:lvl2pPr>
            <a:lvl3pPr marL="914400" indent="0">
              <a:buNone/>
              <a:defRPr/>
            </a:lvl3pPr>
            <a:lvl4pPr marL="1371600" indent="0">
              <a:buNone/>
              <a:defRPr/>
            </a:lvl4pPr>
            <a:lvl5pPr marL="1828800" indent="0">
              <a:buNone/>
              <a:defRPr/>
            </a:lvl5pPr>
          </a:lstStyle>
          <a:p>
            <a:pPr lvl="0"/>
            <a:r>
              <a:rPr lang="nb-NO"/>
              <a:t>Klikk for å redigere mengdetekst</a:t>
            </a:r>
          </a:p>
        </p:txBody>
      </p:sp>
      <p:sp>
        <p:nvSpPr>
          <p:cNvPr id="17" name="Plassholder for tekst 14">
            <a:extLst>
              <a:ext uri="{FF2B5EF4-FFF2-40B4-BE49-F238E27FC236}">
                <a16:creationId xmlns:a16="http://schemas.microsoft.com/office/drawing/2014/main" id="{68C249E5-A774-75A2-D12A-9DFBFE4762F9}"/>
              </a:ext>
            </a:extLst>
          </p:cNvPr>
          <p:cNvSpPr>
            <a:spLocks noGrp="1"/>
          </p:cNvSpPr>
          <p:nvPr>
            <p:ph type="body" sz="quarter" idx="14" hasCustomPrompt="1"/>
          </p:nvPr>
        </p:nvSpPr>
        <p:spPr>
          <a:xfrm>
            <a:off x="8112125" y="2276475"/>
            <a:ext cx="3563938" cy="3565525"/>
          </a:xfrm>
          <a:prstGeom prst="roundRect">
            <a:avLst>
              <a:gd name="adj" fmla="val 2854"/>
            </a:avLst>
          </a:prstGeom>
          <a:solidFill>
            <a:schemeClr val="bg2"/>
          </a:solidFill>
        </p:spPr>
        <p:txBody>
          <a:bodyPr lIns="180000" tIns="180000" rIns="180000" bIns="180000"/>
          <a:lstStyle>
            <a:lvl1pPr marL="0" indent="0">
              <a:buNone/>
              <a:defRPr b="0"/>
            </a:lvl1pPr>
            <a:lvl2pPr marL="457200" indent="0">
              <a:buNone/>
              <a:defRPr/>
            </a:lvl2pPr>
            <a:lvl3pPr marL="914400" indent="0">
              <a:buNone/>
              <a:defRPr/>
            </a:lvl3pPr>
            <a:lvl4pPr marL="1371600" indent="0">
              <a:buNone/>
              <a:defRPr/>
            </a:lvl4pPr>
            <a:lvl5pPr marL="1828800" indent="0">
              <a:buNone/>
              <a:defRPr/>
            </a:lvl5pPr>
          </a:lstStyle>
          <a:p>
            <a:pPr lvl="0"/>
            <a:r>
              <a:rPr lang="nb-NO"/>
              <a:t>Klikk for å redigere mengdetekst</a:t>
            </a:r>
          </a:p>
        </p:txBody>
      </p:sp>
      <p:pic>
        <p:nvPicPr>
          <p:cNvPr id="3" name="Grafikk 2">
            <a:extLst>
              <a:ext uri="{FF2B5EF4-FFF2-40B4-BE49-F238E27FC236}">
                <a16:creationId xmlns:a16="http://schemas.microsoft.com/office/drawing/2014/main" id="{D9583948-5D83-238E-BD3A-B8954DAA104D}"/>
              </a:ext>
              <a:ext uri="{C183D7F6-B498-43B3-948B-1728B52AA6E4}">
                <adec:decorative xmlns:adec="http://schemas.microsoft.com/office/drawing/2017/decorative" val="1"/>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542749" y="6226947"/>
            <a:ext cx="547066" cy="118693"/>
          </a:xfrm>
          <a:prstGeom prst="rect">
            <a:avLst/>
          </a:prstGeom>
        </p:spPr>
      </p:pic>
    </p:spTree>
    <p:extLst>
      <p:ext uri="{BB962C8B-B14F-4D97-AF65-F5344CB8AC3E}">
        <p14:creationId xmlns:p14="http://schemas.microsoft.com/office/powerpoint/2010/main" val="17225866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7_Innhold_tekstboks-bilde-3">
    <p:spTree>
      <p:nvGrpSpPr>
        <p:cNvPr id="1" name=""/>
        <p:cNvGrpSpPr/>
        <p:nvPr/>
      </p:nvGrpSpPr>
      <p:grpSpPr>
        <a:xfrm>
          <a:off x="0" y="0"/>
          <a:ext cx="0" cy="0"/>
          <a:chOff x="0" y="0"/>
          <a:chExt cx="0" cy="0"/>
        </a:xfrm>
      </p:grpSpPr>
      <p:pic>
        <p:nvPicPr>
          <p:cNvPr id="10" name="Grafikk 9">
            <a:extLst>
              <a:ext uri="{FF2B5EF4-FFF2-40B4-BE49-F238E27FC236}">
                <a16:creationId xmlns:a16="http://schemas.microsoft.com/office/drawing/2014/main" id="{138400B5-F8C5-9993-812C-0DE7EB34AA3C}"/>
              </a:ext>
              <a:ext uri="{C183D7F6-B498-43B3-948B-1728B52AA6E4}">
                <adec:decorative xmlns:adec="http://schemas.microsoft.com/office/drawing/2017/decorative" val="1"/>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521317" y="6226947"/>
            <a:ext cx="547066" cy="118693"/>
          </a:xfrm>
          <a:prstGeom prst="rect">
            <a:avLst/>
          </a:prstGeom>
        </p:spPr>
      </p:pic>
      <p:sp>
        <p:nvSpPr>
          <p:cNvPr id="15" name="Plassholder for tekst 14">
            <a:extLst>
              <a:ext uri="{FF2B5EF4-FFF2-40B4-BE49-F238E27FC236}">
                <a16:creationId xmlns:a16="http://schemas.microsoft.com/office/drawing/2014/main" id="{FC160A4B-D3F1-5800-901E-1E8ED67DA7BC}"/>
              </a:ext>
            </a:extLst>
          </p:cNvPr>
          <p:cNvSpPr>
            <a:spLocks noGrp="1"/>
          </p:cNvSpPr>
          <p:nvPr>
            <p:ph type="body" sz="quarter" idx="12" hasCustomPrompt="1"/>
          </p:nvPr>
        </p:nvSpPr>
        <p:spPr>
          <a:xfrm>
            <a:off x="521465" y="3933825"/>
            <a:ext cx="3558410" cy="1908175"/>
          </a:xfrm>
          <a:prstGeom prst="roundRect">
            <a:avLst>
              <a:gd name="adj" fmla="val 2854"/>
            </a:avLst>
          </a:prstGeom>
          <a:solidFill>
            <a:schemeClr val="tx2"/>
          </a:solidFill>
        </p:spPr>
        <p:txBody>
          <a:bodyPr lIns="180000" tIns="360000" rIns="180000" bIns="180000"/>
          <a:lstStyle>
            <a:lvl1pPr marL="0" indent="0">
              <a:buNone/>
              <a:defRPr b="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b-NO"/>
              <a:t>Klikk for å redigere mengdetekst</a:t>
            </a:r>
          </a:p>
        </p:txBody>
      </p:sp>
      <p:sp>
        <p:nvSpPr>
          <p:cNvPr id="16" name="Plassholder for tekst 14">
            <a:extLst>
              <a:ext uri="{FF2B5EF4-FFF2-40B4-BE49-F238E27FC236}">
                <a16:creationId xmlns:a16="http://schemas.microsoft.com/office/drawing/2014/main" id="{524B2C61-DE4A-B038-55FE-E6614747AB54}"/>
              </a:ext>
            </a:extLst>
          </p:cNvPr>
          <p:cNvSpPr>
            <a:spLocks noGrp="1"/>
          </p:cNvSpPr>
          <p:nvPr>
            <p:ph type="body" sz="quarter" idx="13" hasCustomPrompt="1"/>
          </p:nvPr>
        </p:nvSpPr>
        <p:spPr>
          <a:xfrm>
            <a:off x="4295775" y="3933825"/>
            <a:ext cx="3600449" cy="1908175"/>
          </a:xfrm>
          <a:prstGeom prst="roundRect">
            <a:avLst>
              <a:gd name="adj" fmla="val 2854"/>
            </a:avLst>
          </a:prstGeom>
          <a:solidFill>
            <a:schemeClr val="tx2"/>
          </a:solidFill>
        </p:spPr>
        <p:txBody>
          <a:bodyPr lIns="180000" tIns="360000" rIns="180000" bIns="180000"/>
          <a:lstStyle>
            <a:lvl1pPr marL="0" indent="0">
              <a:buNone/>
              <a:defRPr b="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b-NO"/>
              <a:t>Klikk for å redigere mengdetekst</a:t>
            </a:r>
          </a:p>
        </p:txBody>
      </p:sp>
      <p:sp>
        <p:nvSpPr>
          <p:cNvPr id="17" name="Plassholder for tekst 14">
            <a:extLst>
              <a:ext uri="{FF2B5EF4-FFF2-40B4-BE49-F238E27FC236}">
                <a16:creationId xmlns:a16="http://schemas.microsoft.com/office/drawing/2014/main" id="{68C249E5-A774-75A2-D12A-9DFBFE4762F9}"/>
              </a:ext>
            </a:extLst>
          </p:cNvPr>
          <p:cNvSpPr>
            <a:spLocks noGrp="1"/>
          </p:cNvSpPr>
          <p:nvPr>
            <p:ph type="body" sz="quarter" idx="14" hasCustomPrompt="1"/>
          </p:nvPr>
        </p:nvSpPr>
        <p:spPr>
          <a:xfrm>
            <a:off x="8112125" y="3933825"/>
            <a:ext cx="3563938" cy="1908175"/>
          </a:xfrm>
          <a:prstGeom prst="roundRect">
            <a:avLst>
              <a:gd name="adj" fmla="val 2854"/>
            </a:avLst>
          </a:prstGeom>
          <a:solidFill>
            <a:schemeClr val="tx2"/>
          </a:solidFill>
        </p:spPr>
        <p:txBody>
          <a:bodyPr lIns="180000" tIns="360000" rIns="180000" bIns="180000"/>
          <a:lstStyle>
            <a:lvl1pPr marL="0" indent="0">
              <a:buNone/>
              <a:defRPr b="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b-NO"/>
              <a:t>Klikk for å redigere mengdetekst</a:t>
            </a:r>
          </a:p>
        </p:txBody>
      </p:sp>
      <p:sp>
        <p:nvSpPr>
          <p:cNvPr id="4" name="Plassholder for bilde 3">
            <a:extLst>
              <a:ext uri="{FF2B5EF4-FFF2-40B4-BE49-F238E27FC236}">
                <a16:creationId xmlns:a16="http://schemas.microsoft.com/office/drawing/2014/main" id="{3E346D5E-42B6-A161-3192-46EC99418D15}"/>
              </a:ext>
            </a:extLst>
          </p:cNvPr>
          <p:cNvSpPr>
            <a:spLocks noGrp="1"/>
          </p:cNvSpPr>
          <p:nvPr>
            <p:ph type="pic" sz="quarter" idx="15" hasCustomPrompt="1"/>
          </p:nvPr>
        </p:nvSpPr>
        <p:spPr>
          <a:xfrm>
            <a:off x="515938" y="2276475"/>
            <a:ext cx="3563937" cy="1806795"/>
          </a:xfrm>
          <a:prstGeom prst="roundRect">
            <a:avLst>
              <a:gd name="adj" fmla="val 4687"/>
            </a:avLst>
          </a:prstGeom>
          <a:solidFill>
            <a:schemeClr val="bg1">
              <a:lumMod val="85000"/>
            </a:schemeClr>
          </a:solidFill>
        </p:spPr>
        <p:txBody>
          <a:bodyPr/>
          <a:lstStyle/>
          <a:p>
            <a:r>
              <a:rPr lang="nb-NO"/>
              <a:t>Klikk på ikonet for å sette inn bilde</a:t>
            </a:r>
          </a:p>
        </p:txBody>
      </p:sp>
      <p:sp>
        <p:nvSpPr>
          <p:cNvPr id="11" name="Plassholder for bilde 3">
            <a:extLst>
              <a:ext uri="{FF2B5EF4-FFF2-40B4-BE49-F238E27FC236}">
                <a16:creationId xmlns:a16="http://schemas.microsoft.com/office/drawing/2014/main" id="{3B189F7E-170D-FB96-88FF-CB4C9029A78F}"/>
              </a:ext>
            </a:extLst>
          </p:cNvPr>
          <p:cNvSpPr>
            <a:spLocks noGrp="1"/>
          </p:cNvSpPr>
          <p:nvPr>
            <p:ph type="pic" sz="quarter" idx="16" hasCustomPrompt="1"/>
          </p:nvPr>
        </p:nvSpPr>
        <p:spPr>
          <a:xfrm>
            <a:off x="4295776" y="2276475"/>
            <a:ext cx="3600450" cy="1806795"/>
          </a:xfrm>
          <a:prstGeom prst="roundRect">
            <a:avLst>
              <a:gd name="adj" fmla="val 4687"/>
            </a:avLst>
          </a:prstGeom>
          <a:solidFill>
            <a:schemeClr val="bg1">
              <a:lumMod val="85000"/>
            </a:schemeClr>
          </a:solidFill>
        </p:spPr>
        <p:txBody>
          <a:bodyPr/>
          <a:lstStyle/>
          <a:p>
            <a:r>
              <a:rPr lang="nb-NO"/>
              <a:t>Klikk på ikonet for å sette inn bilde</a:t>
            </a:r>
          </a:p>
        </p:txBody>
      </p:sp>
      <p:sp>
        <p:nvSpPr>
          <p:cNvPr id="12" name="Plassholder for bilde 3">
            <a:extLst>
              <a:ext uri="{FF2B5EF4-FFF2-40B4-BE49-F238E27FC236}">
                <a16:creationId xmlns:a16="http://schemas.microsoft.com/office/drawing/2014/main" id="{1EC4DDEE-336E-3861-8D79-225B4D1D514F}"/>
              </a:ext>
            </a:extLst>
          </p:cNvPr>
          <p:cNvSpPr>
            <a:spLocks noGrp="1"/>
          </p:cNvSpPr>
          <p:nvPr>
            <p:ph type="pic" sz="quarter" idx="17" hasCustomPrompt="1"/>
          </p:nvPr>
        </p:nvSpPr>
        <p:spPr>
          <a:xfrm>
            <a:off x="8112125" y="2276475"/>
            <a:ext cx="3568725" cy="1806795"/>
          </a:xfrm>
          <a:prstGeom prst="roundRect">
            <a:avLst>
              <a:gd name="adj" fmla="val 4687"/>
            </a:avLst>
          </a:prstGeom>
          <a:solidFill>
            <a:schemeClr val="bg1">
              <a:lumMod val="85000"/>
            </a:schemeClr>
          </a:solidFill>
        </p:spPr>
        <p:txBody>
          <a:bodyPr/>
          <a:lstStyle/>
          <a:p>
            <a:r>
              <a:rPr lang="nb-NO"/>
              <a:t>Klikk på ikonet for å sette inn bilde</a:t>
            </a:r>
          </a:p>
        </p:txBody>
      </p:sp>
      <p:sp>
        <p:nvSpPr>
          <p:cNvPr id="3" name="Tittel 1">
            <a:extLst>
              <a:ext uri="{FF2B5EF4-FFF2-40B4-BE49-F238E27FC236}">
                <a16:creationId xmlns:a16="http://schemas.microsoft.com/office/drawing/2014/main" id="{69CC93BD-7F76-83B8-3CB1-459F0861B272}"/>
              </a:ext>
            </a:extLst>
          </p:cNvPr>
          <p:cNvSpPr>
            <a:spLocks noGrp="1"/>
          </p:cNvSpPr>
          <p:nvPr>
            <p:ph type="title"/>
          </p:nvPr>
        </p:nvSpPr>
        <p:spPr>
          <a:xfrm>
            <a:off x="520725" y="519639"/>
            <a:ext cx="11155338" cy="1444564"/>
          </a:xfrm>
        </p:spPr>
        <p:txBody>
          <a:bodyPr lIns="0" tIns="0" rIns="0" bIns="0" anchor="b" anchorCtr="0">
            <a:noAutofit/>
          </a:bodyPr>
          <a:lstStyle/>
          <a:p>
            <a:r>
              <a:rPr lang="nb-NO"/>
              <a:t>Klikk for å redigere tittelstil</a:t>
            </a:r>
          </a:p>
        </p:txBody>
      </p:sp>
    </p:spTree>
    <p:extLst>
      <p:ext uri="{BB962C8B-B14F-4D97-AF65-F5344CB8AC3E}">
        <p14:creationId xmlns:p14="http://schemas.microsoft.com/office/powerpoint/2010/main" val="27201633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Forside-mø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Friform 22">
            <a:extLst>
              <a:ext uri="{FF2B5EF4-FFF2-40B4-BE49-F238E27FC236}">
                <a16:creationId xmlns:a16="http://schemas.microsoft.com/office/drawing/2014/main" id="{4B1E2487-A3F3-2407-5EB4-4C987FD5F63A}"/>
              </a:ext>
            </a:extLst>
          </p:cNvPr>
          <p:cNvSpPr/>
          <p:nvPr userDrawn="1"/>
        </p:nvSpPr>
        <p:spPr>
          <a:xfrm>
            <a:off x="0" y="512762"/>
            <a:ext cx="4295775" cy="5832476"/>
          </a:xfrm>
          <a:custGeom>
            <a:avLst/>
            <a:gdLst>
              <a:gd name="connsiteX0" fmla="*/ 0 w 4295775"/>
              <a:gd name="connsiteY0" fmla="*/ 0 h 5832476"/>
              <a:gd name="connsiteX1" fmla="*/ 4187580 w 4295775"/>
              <a:gd name="connsiteY1" fmla="*/ 0 h 5832476"/>
              <a:gd name="connsiteX2" fmla="*/ 4295775 w 4295775"/>
              <a:gd name="connsiteY2" fmla="*/ 108195 h 5832476"/>
              <a:gd name="connsiteX3" fmla="*/ 4295775 w 4295775"/>
              <a:gd name="connsiteY3" fmla="*/ 5724281 h 5832476"/>
              <a:gd name="connsiteX4" fmla="*/ 4187580 w 4295775"/>
              <a:gd name="connsiteY4" fmla="*/ 5832476 h 5832476"/>
              <a:gd name="connsiteX5" fmla="*/ 0 w 4295775"/>
              <a:gd name="connsiteY5" fmla="*/ 5832476 h 5832476"/>
              <a:gd name="connsiteX6" fmla="*/ 0 w 4295775"/>
              <a:gd name="connsiteY6" fmla="*/ 0 h 5832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95775" h="5832476">
                <a:moveTo>
                  <a:pt x="0" y="0"/>
                </a:moveTo>
                <a:lnTo>
                  <a:pt x="4187580" y="0"/>
                </a:lnTo>
                <a:cubicBezTo>
                  <a:pt x="4247334" y="0"/>
                  <a:pt x="4295775" y="48441"/>
                  <a:pt x="4295775" y="108195"/>
                </a:cubicBezTo>
                <a:lnTo>
                  <a:pt x="4295775" y="5724281"/>
                </a:lnTo>
                <a:cubicBezTo>
                  <a:pt x="4295775" y="5784035"/>
                  <a:pt x="4247334" y="5832476"/>
                  <a:pt x="4187580" y="5832476"/>
                </a:cubicBezTo>
                <a:lnTo>
                  <a:pt x="0" y="5832476"/>
                </a:lnTo>
                <a:lnTo>
                  <a:pt x="0" y="0"/>
                </a:lnTo>
                <a:close/>
              </a:path>
            </a:pathLst>
          </a:cu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pic>
        <p:nvPicPr>
          <p:cNvPr id="11" name="Grafikk 10">
            <a:extLst>
              <a:ext uri="{FF2B5EF4-FFF2-40B4-BE49-F238E27FC236}">
                <a16:creationId xmlns:a16="http://schemas.microsoft.com/office/drawing/2014/main" id="{65FDAE94-B3E9-61A1-E3D0-CB0A853F5191}"/>
              </a:ext>
              <a:ext uri="{C183D7F6-B498-43B3-948B-1728B52AA6E4}">
                <adec:decorative xmlns:adec="http://schemas.microsoft.com/office/drawing/2017/decorative" val="1"/>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21446" y="1017283"/>
            <a:ext cx="1304870" cy="283108"/>
          </a:xfrm>
          <a:prstGeom prst="rect">
            <a:avLst/>
          </a:prstGeom>
        </p:spPr>
      </p:pic>
      <p:sp>
        <p:nvSpPr>
          <p:cNvPr id="3" name="Tittel 1">
            <a:extLst>
              <a:ext uri="{FF2B5EF4-FFF2-40B4-BE49-F238E27FC236}">
                <a16:creationId xmlns:a16="http://schemas.microsoft.com/office/drawing/2014/main" id="{ED2B5BE4-2C6F-1C7E-FEE1-41FBF2D4C559}"/>
              </a:ext>
            </a:extLst>
          </p:cNvPr>
          <p:cNvSpPr>
            <a:spLocks noGrp="1"/>
          </p:cNvSpPr>
          <p:nvPr>
            <p:ph type="title"/>
          </p:nvPr>
        </p:nvSpPr>
        <p:spPr>
          <a:xfrm>
            <a:off x="517693" y="1520825"/>
            <a:ext cx="3562181" cy="1909314"/>
          </a:xfrm>
        </p:spPr>
        <p:txBody>
          <a:bodyPr lIns="0" tIns="0" rIns="0" bIns="0" anchor="b" anchorCtr="0">
            <a:noAutofit/>
          </a:bodyPr>
          <a:lstStyle>
            <a:lvl1pPr>
              <a:defRPr sz="3200">
                <a:solidFill>
                  <a:schemeClr val="bg1"/>
                </a:solidFill>
                <a:latin typeface="+mn-lt"/>
              </a:defRPr>
            </a:lvl1pPr>
          </a:lstStyle>
          <a:p>
            <a:r>
              <a:rPr lang="nb-NO"/>
              <a:t>Klikk for å redigere tittelstil</a:t>
            </a:r>
          </a:p>
        </p:txBody>
      </p:sp>
      <p:sp>
        <p:nvSpPr>
          <p:cNvPr id="6" name="Plassholder for tekst 7">
            <a:extLst>
              <a:ext uri="{FF2B5EF4-FFF2-40B4-BE49-F238E27FC236}">
                <a16:creationId xmlns:a16="http://schemas.microsoft.com/office/drawing/2014/main" id="{216457C0-8418-67EF-6D37-164BB56563CD}"/>
              </a:ext>
            </a:extLst>
          </p:cNvPr>
          <p:cNvSpPr>
            <a:spLocks noGrp="1"/>
          </p:cNvSpPr>
          <p:nvPr>
            <p:ph type="body" sz="quarter" idx="12" hasCustomPrompt="1"/>
          </p:nvPr>
        </p:nvSpPr>
        <p:spPr>
          <a:xfrm>
            <a:off x="517694" y="3659774"/>
            <a:ext cx="3562181" cy="247872"/>
          </a:xfrm>
        </p:spPr>
        <p:txBody>
          <a:bodyPr lIns="0" tIns="0" rIns="0" bIns="0">
            <a:noAutofit/>
          </a:bodyPr>
          <a:lstStyle>
            <a:lvl1pPr marL="0" indent="0">
              <a:buNone/>
              <a:defRPr sz="14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b-NO"/>
              <a:t>Navn Etternavn</a:t>
            </a:r>
          </a:p>
        </p:txBody>
      </p:sp>
      <p:grpSp>
        <p:nvGrpSpPr>
          <p:cNvPr id="10" name="Gruppe 9">
            <a:extLst>
              <a:ext uri="{FF2B5EF4-FFF2-40B4-BE49-F238E27FC236}">
                <a16:creationId xmlns:a16="http://schemas.microsoft.com/office/drawing/2014/main" id="{FAD12307-166A-2A5E-0D7E-DCDF3ECF09EC}"/>
              </a:ext>
              <a:ext uri="{C183D7F6-B498-43B3-948B-1728B52AA6E4}">
                <adec:decorative xmlns:adec="http://schemas.microsoft.com/office/drawing/2017/decorative" val="1"/>
              </a:ext>
            </a:extLst>
          </p:cNvPr>
          <p:cNvGrpSpPr/>
          <p:nvPr userDrawn="1"/>
        </p:nvGrpSpPr>
        <p:grpSpPr>
          <a:xfrm>
            <a:off x="581858" y="4700239"/>
            <a:ext cx="390820" cy="390820"/>
            <a:chOff x="569720" y="4531685"/>
            <a:chExt cx="390820" cy="390820"/>
          </a:xfrm>
        </p:grpSpPr>
        <p:sp>
          <p:nvSpPr>
            <p:cNvPr id="13" name="Avrundet rektangel 12">
              <a:extLst>
                <a:ext uri="{FF2B5EF4-FFF2-40B4-BE49-F238E27FC236}">
                  <a16:creationId xmlns:a16="http://schemas.microsoft.com/office/drawing/2014/main" id="{00E08B53-94EB-9698-7E9A-0E23C754C0F6}"/>
                </a:ext>
              </a:extLst>
            </p:cNvPr>
            <p:cNvSpPr/>
            <p:nvPr userDrawn="1"/>
          </p:nvSpPr>
          <p:spPr>
            <a:xfrm rot="2700000">
              <a:off x="569720" y="4531685"/>
              <a:ext cx="390820" cy="390820"/>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4" name="Grafikk 13">
              <a:extLst>
                <a:ext uri="{FF2B5EF4-FFF2-40B4-BE49-F238E27FC236}">
                  <a16:creationId xmlns:a16="http://schemas.microsoft.com/office/drawing/2014/main" id="{D474C5F7-F8BB-CD8A-D0FA-B8547FCC47E8}"/>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682639" y="4635438"/>
              <a:ext cx="164982" cy="183314"/>
            </a:xfrm>
            <a:prstGeom prst="rect">
              <a:avLst/>
            </a:prstGeom>
          </p:spPr>
        </p:pic>
      </p:grpSp>
      <p:sp>
        <p:nvSpPr>
          <p:cNvPr id="15" name="Plassholder for tekst 7">
            <a:extLst>
              <a:ext uri="{FF2B5EF4-FFF2-40B4-BE49-F238E27FC236}">
                <a16:creationId xmlns:a16="http://schemas.microsoft.com/office/drawing/2014/main" id="{AB5AA46E-2C5E-6A0B-3EF9-FFE6C36A9606}"/>
              </a:ext>
            </a:extLst>
          </p:cNvPr>
          <p:cNvSpPr>
            <a:spLocks noGrp="1"/>
          </p:cNvSpPr>
          <p:nvPr>
            <p:ph type="body" sz="quarter" idx="14" hasCustomPrompt="1"/>
          </p:nvPr>
        </p:nvSpPr>
        <p:spPr>
          <a:xfrm>
            <a:off x="517694" y="3919904"/>
            <a:ext cx="3562181" cy="247872"/>
          </a:xfrm>
        </p:spPr>
        <p:txBody>
          <a:bodyPr lIns="0" tIns="0" rIns="0" bIns="0">
            <a:noAutofit/>
          </a:bodyPr>
          <a:lstStyle>
            <a:lvl1pPr marL="0" indent="0">
              <a:buNone/>
              <a:defRPr sz="1400" b="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b-NO"/>
              <a:t>stillingstittel</a:t>
            </a:r>
          </a:p>
        </p:txBody>
      </p:sp>
      <p:sp>
        <p:nvSpPr>
          <p:cNvPr id="4" name="Plassholder for tekst 7">
            <a:extLst>
              <a:ext uri="{FF2B5EF4-FFF2-40B4-BE49-F238E27FC236}">
                <a16:creationId xmlns:a16="http://schemas.microsoft.com/office/drawing/2014/main" id="{102CCA01-D9DA-5C86-AAEC-17AD8FF3DE6F}"/>
              </a:ext>
            </a:extLst>
          </p:cNvPr>
          <p:cNvSpPr>
            <a:spLocks noGrp="1"/>
          </p:cNvSpPr>
          <p:nvPr>
            <p:ph type="body" sz="quarter" idx="15" hasCustomPrompt="1"/>
          </p:nvPr>
        </p:nvSpPr>
        <p:spPr>
          <a:xfrm>
            <a:off x="1163782" y="4806595"/>
            <a:ext cx="2916093" cy="247872"/>
          </a:xfrm>
        </p:spPr>
        <p:txBody>
          <a:bodyPr lIns="0" tIns="0" rIns="0" bIns="0">
            <a:noAutofit/>
          </a:bodyPr>
          <a:lstStyle>
            <a:lvl1pPr marL="0" indent="0">
              <a:buNone/>
              <a:defRPr sz="1400" b="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b-NO"/>
              <a:t>Dato</a:t>
            </a:r>
          </a:p>
        </p:txBody>
      </p:sp>
      <p:sp>
        <p:nvSpPr>
          <p:cNvPr id="2" name="TekstSylinder 1">
            <a:extLst>
              <a:ext uri="{FF2B5EF4-FFF2-40B4-BE49-F238E27FC236}">
                <a16:creationId xmlns:a16="http://schemas.microsoft.com/office/drawing/2014/main" id="{13C89589-9299-C118-C0F1-E8BC6C3705E6}"/>
              </a:ext>
            </a:extLst>
          </p:cNvPr>
          <p:cNvSpPr txBox="1"/>
          <p:nvPr userDrawn="1"/>
        </p:nvSpPr>
        <p:spPr>
          <a:xfrm>
            <a:off x="515938" y="5406926"/>
            <a:ext cx="3563936" cy="435074"/>
          </a:xfrm>
          <a:prstGeom prst="rect">
            <a:avLst/>
          </a:prstGeom>
          <a:noFill/>
        </p:spPr>
        <p:txBody>
          <a:bodyPr wrap="square" lIns="0" tIns="0" rIns="0" bIns="0" rtlCol="0" anchor="b" anchorCtr="0">
            <a:noAutofit/>
          </a:bodyPr>
          <a:lstStyle/>
          <a:p>
            <a:r>
              <a:rPr lang="nb-NO" sz="1400" b="1">
                <a:solidFill>
                  <a:schemeClr val="bg1"/>
                </a:solidFill>
              </a:rPr>
              <a:t>Direktoratet for </a:t>
            </a:r>
            <a:br>
              <a:rPr lang="nb-NO" sz="1400" b="1">
                <a:solidFill>
                  <a:schemeClr val="bg1"/>
                </a:solidFill>
              </a:rPr>
            </a:br>
            <a:r>
              <a:rPr lang="nb-NO" sz="1400" b="1">
                <a:solidFill>
                  <a:schemeClr val="bg1"/>
                </a:solidFill>
              </a:rPr>
              <a:t>samfunnssikkerhet og beredskap</a:t>
            </a:r>
          </a:p>
        </p:txBody>
      </p:sp>
    </p:spTree>
    <p:extLst>
      <p:ext uri="{BB962C8B-B14F-4D97-AF65-F5344CB8AC3E}">
        <p14:creationId xmlns:p14="http://schemas.microsoft.com/office/powerpoint/2010/main" val="31516986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8_Innhold_tekstboks-bilde-2">
    <p:spTree>
      <p:nvGrpSpPr>
        <p:cNvPr id="1" name=""/>
        <p:cNvGrpSpPr/>
        <p:nvPr/>
      </p:nvGrpSpPr>
      <p:grpSpPr>
        <a:xfrm>
          <a:off x="0" y="0"/>
          <a:ext cx="0" cy="0"/>
          <a:chOff x="0" y="0"/>
          <a:chExt cx="0" cy="0"/>
        </a:xfrm>
      </p:grpSpPr>
      <p:pic>
        <p:nvPicPr>
          <p:cNvPr id="10" name="Grafikk 9">
            <a:extLst>
              <a:ext uri="{FF2B5EF4-FFF2-40B4-BE49-F238E27FC236}">
                <a16:creationId xmlns:a16="http://schemas.microsoft.com/office/drawing/2014/main" id="{138400B5-F8C5-9993-812C-0DE7EB34AA3C}"/>
              </a:ext>
              <a:ext uri="{C183D7F6-B498-43B3-948B-1728B52AA6E4}">
                <adec:decorative xmlns:adec="http://schemas.microsoft.com/office/drawing/2017/decorative" val="1"/>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521317" y="6226947"/>
            <a:ext cx="547066" cy="118693"/>
          </a:xfrm>
          <a:prstGeom prst="rect">
            <a:avLst/>
          </a:prstGeom>
        </p:spPr>
      </p:pic>
      <p:sp>
        <p:nvSpPr>
          <p:cNvPr id="3" name="Plassholder for tekst 14">
            <a:extLst>
              <a:ext uri="{FF2B5EF4-FFF2-40B4-BE49-F238E27FC236}">
                <a16:creationId xmlns:a16="http://schemas.microsoft.com/office/drawing/2014/main" id="{3AC26DB9-EE94-C836-B91F-A5F473B441BB}"/>
              </a:ext>
            </a:extLst>
          </p:cNvPr>
          <p:cNvSpPr>
            <a:spLocks noGrp="1"/>
          </p:cNvSpPr>
          <p:nvPr>
            <p:ph type="body" sz="quarter" idx="12" hasCustomPrompt="1"/>
          </p:nvPr>
        </p:nvSpPr>
        <p:spPr>
          <a:xfrm>
            <a:off x="521464" y="3813947"/>
            <a:ext cx="5466585" cy="2028053"/>
          </a:xfrm>
          <a:prstGeom prst="roundRect">
            <a:avLst>
              <a:gd name="adj" fmla="val 2854"/>
            </a:avLst>
          </a:prstGeom>
          <a:solidFill>
            <a:schemeClr val="bg2"/>
          </a:solidFill>
        </p:spPr>
        <p:txBody>
          <a:bodyPr lIns="180000" tIns="360000" rIns="180000" bIns="180000"/>
          <a:lstStyle>
            <a:lvl1pPr marL="0" indent="0">
              <a:buNone/>
              <a:defRPr b="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b-NO"/>
              <a:t>Klikk for å redigere mengdetekst</a:t>
            </a:r>
          </a:p>
        </p:txBody>
      </p:sp>
      <p:sp>
        <p:nvSpPr>
          <p:cNvPr id="6" name="Plassholder for tekst 14">
            <a:extLst>
              <a:ext uri="{FF2B5EF4-FFF2-40B4-BE49-F238E27FC236}">
                <a16:creationId xmlns:a16="http://schemas.microsoft.com/office/drawing/2014/main" id="{A9239359-4C3E-4FF4-A74E-DDE946E4CA80}"/>
              </a:ext>
            </a:extLst>
          </p:cNvPr>
          <p:cNvSpPr>
            <a:spLocks noGrp="1"/>
          </p:cNvSpPr>
          <p:nvPr>
            <p:ph type="body" sz="quarter" idx="13" hasCustomPrompt="1"/>
          </p:nvPr>
        </p:nvSpPr>
        <p:spPr>
          <a:xfrm>
            <a:off x="6203950" y="3813947"/>
            <a:ext cx="5472113" cy="2028053"/>
          </a:xfrm>
          <a:prstGeom prst="roundRect">
            <a:avLst>
              <a:gd name="adj" fmla="val 2854"/>
            </a:avLst>
          </a:prstGeom>
          <a:solidFill>
            <a:schemeClr val="bg2"/>
          </a:solidFill>
        </p:spPr>
        <p:txBody>
          <a:bodyPr lIns="180000" tIns="360000" rIns="180000" bIns="180000"/>
          <a:lstStyle>
            <a:lvl1pPr marL="0" indent="0">
              <a:buNone/>
              <a:defRPr b="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b-NO"/>
              <a:t>Klikk for å redigere mengdetekst</a:t>
            </a:r>
          </a:p>
        </p:txBody>
      </p:sp>
      <p:sp>
        <p:nvSpPr>
          <p:cNvPr id="13" name="Plassholder for bilde 3">
            <a:extLst>
              <a:ext uri="{FF2B5EF4-FFF2-40B4-BE49-F238E27FC236}">
                <a16:creationId xmlns:a16="http://schemas.microsoft.com/office/drawing/2014/main" id="{939056DD-F610-738B-3CBC-B251A6865B7D}"/>
              </a:ext>
            </a:extLst>
          </p:cNvPr>
          <p:cNvSpPr>
            <a:spLocks noGrp="1"/>
          </p:cNvSpPr>
          <p:nvPr>
            <p:ph type="pic" sz="quarter" idx="15" hasCustomPrompt="1"/>
          </p:nvPr>
        </p:nvSpPr>
        <p:spPr>
          <a:xfrm>
            <a:off x="515938" y="2276475"/>
            <a:ext cx="5472112" cy="1806795"/>
          </a:xfrm>
          <a:prstGeom prst="roundRect">
            <a:avLst>
              <a:gd name="adj" fmla="val 4687"/>
            </a:avLst>
          </a:prstGeom>
          <a:solidFill>
            <a:schemeClr val="bg1">
              <a:lumMod val="85000"/>
            </a:schemeClr>
          </a:solidFill>
        </p:spPr>
        <p:txBody>
          <a:bodyPr/>
          <a:lstStyle/>
          <a:p>
            <a:r>
              <a:rPr lang="nb-NO"/>
              <a:t>Klikk på ikonet for å sette inn bilde</a:t>
            </a:r>
          </a:p>
        </p:txBody>
      </p:sp>
      <p:sp>
        <p:nvSpPr>
          <p:cNvPr id="14" name="Plassholder for bilde 3">
            <a:extLst>
              <a:ext uri="{FF2B5EF4-FFF2-40B4-BE49-F238E27FC236}">
                <a16:creationId xmlns:a16="http://schemas.microsoft.com/office/drawing/2014/main" id="{5C574544-F976-6071-42A4-9DFF52029AB1}"/>
              </a:ext>
            </a:extLst>
          </p:cNvPr>
          <p:cNvSpPr>
            <a:spLocks noGrp="1"/>
          </p:cNvSpPr>
          <p:nvPr>
            <p:ph type="pic" sz="quarter" idx="16" hasCustomPrompt="1"/>
          </p:nvPr>
        </p:nvSpPr>
        <p:spPr>
          <a:xfrm>
            <a:off x="6203950" y="2276475"/>
            <a:ext cx="5472113" cy="1806795"/>
          </a:xfrm>
          <a:prstGeom prst="roundRect">
            <a:avLst>
              <a:gd name="adj" fmla="val 4687"/>
            </a:avLst>
          </a:prstGeom>
          <a:solidFill>
            <a:schemeClr val="bg1">
              <a:lumMod val="85000"/>
            </a:schemeClr>
          </a:solidFill>
        </p:spPr>
        <p:txBody>
          <a:bodyPr/>
          <a:lstStyle/>
          <a:p>
            <a:r>
              <a:rPr lang="nb-NO"/>
              <a:t>Klikk på ikonet for å sette inn bilde</a:t>
            </a:r>
          </a:p>
        </p:txBody>
      </p:sp>
      <p:sp>
        <p:nvSpPr>
          <p:cNvPr id="12" name="Tittel 1">
            <a:extLst>
              <a:ext uri="{FF2B5EF4-FFF2-40B4-BE49-F238E27FC236}">
                <a16:creationId xmlns:a16="http://schemas.microsoft.com/office/drawing/2014/main" id="{C70459F1-A792-590D-F606-44656FAAA4F3}"/>
              </a:ext>
            </a:extLst>
          </p:cNvPr>
          <p:cNvSpPr>
            <a:spLocks noGrp="1"/>
          </p:cNvSpPr>
          <p:nvPr>
            <p:ph type="title"/>
          </p:nvPr>
        </p:nvSpPr>
        <p:spPr>
          <a:xfrm>
            <a:off x="520725" y="519639"/>
            <a:ext cx="11155338" cy="1444564"/>
          </a:xfrm>
        </p:spPr>
        <p:txBody>
          <a:bodyPr lIns="0" tIns="0" rIns="0" bIns="0" anchor="b" anchorCtr="0">
            <a:noAutofit/>
          </a:bodyPr>
          <a:lstStyle/>
          <a:p>
            <a:r>
              <a:rPr lang="nb-NO"/>
              <a:t>Klikk for å redigere tittelstil</a:t>
            </a:r>
          </a:p>
        </p:txBody>
      </p:sp>
    </p:spTree>
    <p:extLst>
      <p:ext uri="{BB962C8B-B14F-4D97-AF65-F5344CB8AC3E}">
        <p14:creationId xmlns:p14="http://schemas.microsoft.com/office/powerpoint/2010/main" val="29746281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9_Innhold_tekst">
    <p:spTree>
      <p:nvGrpSpPr>
        <p:cNvPr id="1" name=""/>
        <p:cNvGrpSpPr/>
        <p:nvPr/>
      </p:nvGrpSpPr>
      <p:grpSpPr>
        <a:xfrm>
          <a:off x="0" y="0"/>
          <a:ext cx="0" cy="0"/>
          <a:chOff x="0" y="0"/>
          <a:chExt cx="0" cy="0"/>
        </a:xfrm>
      </p:grpSpPr>
      <p:sp>
        <p:nvSpPr>
          <p:cNvPr id="4" name="Tittel 1">
            <a:extLst>
              <a:ext uri="{FF2B5EF4-FFF2-40B4-BE49-F238E27FC236}">
                <a16:creationId xmlns:a16="http://schemas.microsoft.com/office/drawing/2014/main" id="{451A6BB2-D970-4315-E29D-E1C1E0612196}"/>
              </a:ext>
            </a:extLst>
          </p:cNvPr>
          <p:cNvSpPr>
            <a:spLocks noGrp="1"/>
          </p:cNvSpPr>
          <p:nvPr>
            <p:ph type="title"/>
          </p:nvPr>
        </p:nvSpPr>
        <p:spPr>
          <a:xfrm>
            <a:off x="642764" y="512764"/>
            <a:ext cx="9772823" cy="1458912"/>
          </a:xfrm>
        </p:spPr>
        <p:txBody>
          <a:bodyPr lIns="0" tIns="0" rIns="0" bIns="0">
            <a:noAutofit/>
          </a:bodyPr>
          <a:lstStyle/>
          <a:p>
            <a:r>
              <a:rPr lang="nb-NO"/>
              <a:t>Klikk for å redigere tittelstil</a:t>
            </a:r>
          </a:p>
        </p:txBody>
      </p:sp>
      <p:sp>
        <p:nvSpPr>
          <p:cNvPr id="6" name="Plassholder for tekst 4">
            <a:extLst>
              <a:ext uri="{FF2B5EF4-FFF2-40B4-BE49-F238E27FC236}">
                <a16:creationId xmlns:a16="http://schemas.microsoft.com/office/drawing/2014/main" id="{BAB6DE09-F7A9-1E98-0B1C-048069C8DD91}"/>
              </a:ext>
            </a:extLst>
          </p:cNvPr>
          <p:cNvSpPr>
            <a:spLocks noGrp="1"/>
          </p:cNvSpPr>
          <p:nvPr>
            <p:ph type="body" sz="quarter" idx="15"/>
          </p:nvPr>
        </p:nvSpPr>
        <p:spPr>
          <a:xfrm>
            <a:off x="638358" y="2200275"/>
            <a:ext cx="9772823" cy="3656013"/>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3" name="Grafikk 2">
            <a:extLst>
              <a:ext uri="{FF2B5EF4-FFF2-40B4-BE49-F238E27FC236}">
                <a16:creationId xmlns:a16="http://schemas.microsoft.com/office/drawing/2014/main" id="{1AD586D2-5F40-6CD4-7F30-154DC66D8E9B}"/>
              </a:ext>
              <a:ext uri="{C183D7F6-B498-43B3-948B-1728B52AA6E4}">
                <adec:decorative xmlns:adec="http://schemas.microsoft.com/office/drawing/2017/decorative" val="1"/>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642765" y="6226947"/>
            <a:ext cx="547066" cy="118693"/>
          </a:xfrm>
          <a:prstGeom prst="rect">
            <a:avLst/>
          </a:prstGeom>
        </p:spPr>
      </p:pic>
    </p:spTree>
    <p:extLst>
      <p:ext uri="{BB962C8B-B14F-4D97-AF65-F5344CB8AC3E}">
        <p14:creationId xmlns:p14="http://schemas.microsoft.com/office/powerpoint/2010/main" val="13717962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Egendefinert oppsett">
    <p:bg>
      <p:bgPr>
        <a:solidFill>
          <a:schemeClr val="accent2"/>
        </a:solidFill>
        <a:effectLst/>
      </p:bgPr>
    </p:bg>
    <p:spTree>
      <p:nvGrpSpPr>
        <p:cNvPr id="1" name=""/>
        <p:cNvGrpSpPr/>
        <p:nvPr/>
      </p:nvGrpSpPr>
      <p:grpSpPr>
        <a:xfrm>
          <a:off x="0" y="0"/>
          <a:ext cx="0" cy="0"/>
          <a:chOff x="0" y="0"/>
          <a:chExt cx="0" cy="0"/>
        </a:xfrm>
      </p:grpSpPr>
      <p:sp>
        <p:nvSpPr>
          <p:cNvPr id="3" name="Plassholder for bunntekst 2">
            <a:extLst>
              <a:ext uri="{FF2B5EF4-FFF2-40B4-BE49-F238E27FC236}">
                <a16:creationId xmlns:a16="http://schemas.microsoft.com/office/drawing/2014/main" id="{2DB4137E-D855-9AE8-BF57-037EEAA68707}"/>
              </a:ext>
            </a:extLst>
          </p:cNvPr>
          <p:cNvSpPr>
            <a:spLocks noGrp="1"/>
          </p:cNvSpPr>
          <p:nvPr>
            <p:ph type="ftr" sz="quarter" idx="10"/>
          </p:nvPr>
        </p:nvSpPr>
        <p:spPr/>
        <p:txBody>
          <a:bodyPr/>
          <a:lstStyle/>
          <a:p>
            <a:r>
              <a:rPr lang="nb-NO"/>
              <a:t>Bunntekst</a:t>
            </a:r>
          </a:p>
        </p:txBody>
      </p:sp>
      <p:sp>
        <p:nvSpPr>
          <p:cNvPr id="8" name="Tittel 1">
            <a:extLst>
              <a:ext uri="{FF2B5EF4-FFF2-40B4-BE49-F238E27FC236}">
                <a16:creationId xmlns:a16="http://schemas.microsoft.com/office/drawing/2014/main" id="{B6B63563-9A65-59B5-FDD5-F1190E0480FB}"/>
              </a:ext>
            </a:extLst>
          </p:cNvPr>
          <p:cNvSpPr>
            <a:spLocks noGrp="1"/>
          </p:cNvSpPr>
          <p:nvPr>
            <p:ph type="title"/>
          </p:nvPr>
        </p:nvSpPr>
        <p:spPr>
          <a:xfrm>
            <a:off x="642764" y="512764"/>
            <a:ext cx="9772824" cy="1458912"/>
          </a:xfrm>
        </p:spPr>
        <p:txBody>
          <a:bodyPr lIns="0" tIns="0" rIns="0" bIns="0">
            <a:noAutofit/>
          </a:bodyPr>
          <a:lstStyle/>
          <a:p>
            <a:r>
              <a:rPr lang="nb-NO"/>
              <a:t>Klikk for å redigere tittelstil</a:t>
            </a:r>
          </a:p>
        </p:txBody>
      </p:sp>
      <p:sp>
        <p:nvSpPr>
          <p:cNvPr id="9" name="Plassholder for tekst 4">
            <a:extLst>
              <a:ext uri="{FF2B5EF4-FFF2-40B4-BE49-F238E27FC236}">
                <a16:creationId xmlns:a16="http://schemas.microsoft.com/office/drawing/2014/main" id="{79A10262-7E9E-F305-0732-9801B343B561}"/>
              </a:ext>
            </a:extLst>
          </p:cNvPr>
          <p:cNvSpPr>
            <a:spLocks noGrp="1"/>
          </p:cNvSpPr>
          <p:nvPr>
            <p:ph type="body" sz="quarter" idx="15"/>
          </p:nvPr>
        </p:nvSpPr>
        <p:spPr>
          <a:xfrm>
            <a:off x="642764" y="2200275"/>
            <a:ext cx="9768417" cy="3656013"/>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10" name="Grafikk 9">
            <a:extLst>
              <a:ext uri="{FF2B5EF4-FFF2-40B4-BE49-F238E27FC236}">
                <a16:creationId xmlns:a16="http://schemas.microsoft.com/office/drawing/2014/main" id="{52CFFA0A-11FD-FBCB-511B-AA0FC3BFEA92}"/>
              </a:ext>
              <a:ext uri="{C183D7F6-B498-43B3-948B-1728B52AA6E4}">
                <adec:decorative xmlns:adec="http://schemas.microsoft.com/office/drawing/2017/decorative" val="1"/>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642765" y="6226947"/>
            <a:ext cx="547066" cy="118693"/>
          </a:xfrm>
          <a:prstGeom prst="rect">
            <a:avLst/>
          </a:prstGeom>
        </p:spPr>
      </p:pic>
    </p:spTree>
    <p:extLst>
      <p:ext uri="{BB962C8B-B14F-4D97-AF65-F5344CB8AC3E}">
        <p14:creationId xmlns:p14="http://schemas.microsoft.com/office/powerpoint/2010/main" val="6216087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1_Tom side">
    <p:spTree>
      <p:nvGrpSpPr>
        <p:cNvPr id="1" name=""/>
        <p:cNvGrpSpPr/>
        <p:nvPr/>
      </p:nvGrpSpPr>
      <p:grpSpPr>
        <a:xfrm>
          <a:off x="0" y="0"/>
          <a:ext cx="0" cy="0"/>
          <a:chOff x="0" y="0"/>
          <a:chExt cx="0" cy="0"/>
        </a:xfrm>
      </p:grpSpPr>
      <p:pic>
        <p:nvPicPr>
          <p:cNvPr id="2" name="Grafikk 1">
            <a:extLst>
              <a:ext uri="{FF2B5EF4-FFF2-40B4-BE49-F238E27FC236}">
                <a16:creationId xmlns:a16="http://schemas.microsoft.com/office/drawing/2014/main" id="{101B23F7-CC5C-D4A0-3C65-1E9038882ADD}"/>
              </a:ext>
              <a:ext uri="{C183D7F6-B498-43B3-948B-1728B52AA6E4}">
                <adec:decorative xmlns:adec="http://schemas.microsoft.com/office/drawing/2017/decorative" val="1"/>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642765" y="6226947"/>
            <a:ext cx="547066" cy="118693"/>
          </a:xfrm>
          <a:prstGeom prst="rect">
            <a:avLst/>
          </a:prstGeom>
        </p:spPr>
      </p:pic>
    </p:spTree>
    <p:extLst>
      <p:ext uri="{BB962C8B-B14F-4D97-AF65-F5344CB8AC3E}">
        <p14:creationId xmlns:p14="http://schemas.microsoft.com/office/powerpoint/2010/main" val="18982839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0_Bakside-Lys">
    <p:bg>
      <p:bgPr>
        <a:solidFill>
          <a:schemeClr val="bg2"/>
        </a:solidFill>
        <a:effectLst/>
      </p:bgPr>
    </p:bg>
    <p:spTree>
      <p:nvGrpSpPr>
        <p:cNvPr id="1" name=""/>
        <p:cNvGrpSpPr/>
        <p:nvPr/>
      </p:nvGrpSpPr>
      <p:grpSpPr>
        <a:xfrm>
          <a:off x="0" y="0"/>
          <a:ext cx="0" cy="0"/>
          <a:chOff x="0" y="0"/>
          <a:chExt cx="0" cy="0"/>
        </a:xfrm>
      </p:grpSpPr>
      <p:pic>
        <p:nvPicPr>
          <p:cNvPr id="6" name="Grafikk 5">
            <a:extLst>
              <a:ext uri="{FF2B5EF4-FFF2-40B4-BE49-F238E27FC236}">
                <a16:creationId xmlns:a16="http://schemas.microsoft.com/office/drawing/2014/main" id="{157762D1-E119-E6FB-FB92-57F82375CF3C}"/>
              </a:ext>
              <a:ext uri="{C183D7F6-B498-43B3-948B-1728B52AA6E4}">
                <adec:decorative xmlns:adec="http://schemas.microsoft.com/office/drawing/2017/decorative" val="1"/>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521446" y="526630"/>
            <a:ext cx="1304870" cy="283108"/>
          </a:xfrm>
          <a:prstGeom prst="rect">
            <a:avLst/>
          </a:prstGeom>
        </p:spPr>
      </p:pic>
      <p:pic>
        <p:nvPicPr>
          <p:cNvPr id="17" name="Grafikk 16">
            <a:extLst>
              <a:ext uri="{FF2B5EF4-FFF2-40B4-BE49-F238E27FC236}">
                <a16:creationId xmlns:a16="http://schemas.microsoft.com/office/drawing/2014/main" id="{C5DE5F00-22A2-33BC-0062-6EAF66BA2B26}"/>
              </a:ext>
              <a:ext uri="{C183D7F6-B498-43B3-948B-1728B52AA6E4}">
                <adec:decorative xmlns:adec="http://schemas.microsoft.com/office/drawing/2017/decorative" val="1"/>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8112128" y="2768539"/>
            <a:ext cx="4079872" cy="4096871"/>
          </a:xfrm>
          <a:prstGeom prst="rect">
            <a:avLst/>
          </a:prstGeom>
        </p:spPr>
      </p:pic>
      <p:sp>
        <p:nvSpPr>
          <p:cNvPr id="21" name="Tittel 1">
            <a:extLst>
              <a:ext uri="{FF2B5EF4-FFF2-40B4-BE49-F238E27FC236}">
                <a16:creationId xmlns:a16="http://schemas.microsoft.com/office/drawing/2014/main" id="{43D1C0C8-532F-8BD0-646B-3639F3141F99}"/>
              </a:ext>
            </a:extLst>
          </p:cNvPr>
          <p:cNvSpPr>
            <a:spLocks noGrp="1"/>
          </p:cNvSpPr>
          <p:nvPr>
            <p:ph type="title" hasCustomPrompt="1"/>
          </p:nvPr>
        </p:nvSpPr>
        <p:spPr>
          <a:xfrm>
            <a:off x="1044981" y="1520825"/>
            <a:ext cx="5458307" cy="1908175"/>
          </a:xfrm>
        </p:spPr>
        <p:txBody>
          <a:bodyPr lIns="0" tIns="0" rIns="0" bIns="0" anchor="b" anchorCtr="0">
            <a:noAutofit/>
          </a:bodyPr>
          <a:lstStyle>
            <a:lvl1pPr>
              <a:defRPr>
                <a:solidFill>
                  <a:schemeClr val="tx1"/>
                </a:solidFill>
              </a:defRPr>
            </a:lvl1pPr>
          </a:lstStyle>
          <a:p>
            <a:r>
              <a:rPr lang="nb-NO"/>
              <a:t>Tusen takk for oppmerksomheten!</a:t>
            </a:r>
          </a:p>
        </p:txBody>
      </p:sp>
      <p:sp>
        <p:nvSpPr>
          <p:cNvPr id="11" name="Plassholder for tekst 7">
            <a:extLst>
              <a:ext uri="{FF2B5EF4-FFF2-40B4-BE49-F238E27FC236}">
                <a16:creationId xmlns:a16="http://schemas.microsoft.com/office/drawing/2014/main" id="{27CB0054-C55E-7DA7-5227-9B758A37C786}"/>
              </a:ext>
            </a:extLst>
          </p:cNvPr>
          <p:cNvSpPr>
            <a:spLocks noGrp="1"/>
          </p:cNvSpPr>
          <p:nvPr>
            <p:ph type="body" sz="quarter" idx="12" hasCustomPrompt="1"/>
          </p:nvPr>
        </p:nvSpPr>
        <p:spPr>
          <a:xfrm>
            <a:off x="1023150" y="3765278"/>
            <a:ext cx="3562181" cy="247872"/>
          </a:xfrm>
        </p:spPr>
        <p:txBody>
          <a:bodyPr lIns="0" tIns="0" rIns="0" bIns="0">
            <a:noAutofit/>
          </a:bodyPr>
          <a:lstStyle>
            <a:lvl1pPr marL="0" indent="0">
              <a:buNone/>
              <a:defRPr sz="1800" b="1">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b-NO"/>
              <a:t>Navn Etternavn</a:t>
            </a:r>
          </a:p>
        </p:txBody>
      </p:sp>
      <p:sp>
        <p:nvSpPr>
          <p:cNvPr id="12" name="Plassholder for tekst 7">
            <a:extLst>
              <a:ext uri="{FF2B5EF4-FFF2-40B4-BE49-F238E27FC236}">
                <a16:creationId xmlns:a16="http://schemas.microsoft.com/office/drawing/2014/main" id="{9D1F344F-AC3B-0023-D519-68CF5AADCB57}"/>
              </a:ext>
            </a:extLst>
          </p:cNvPr>
          <p:cNvSpPr>
            <a:spLocks noGrp="1"/>
          </p:cNvSpPr>
          <p:nvPr>
            <p:ph type="body" sz="quarter" idx="15" hasCustomPrompt="1"/>
          </p:nvPr>
        </p:nvSpPr>
        <p:spPr>
          <a:xfrm>
            <a:off x="1023150" y="4109431"/>
            <a:ext cx="3562181" cy="247872"/>
          </a:xfrm>
        </p:spPr>
        <p:txBody>
          <a:bodyPr lIns="0" tIns="0" rIns="0" bIns="0">
            <a:noAutofit/>
          </a:bodyPr>
          <a:lstStyle>
            <a:lvl1pPr marL="0" indent="0">
              <a:buNone/>
              <a:defRPr sz="1800" b="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b-NO"/>
              <a:t>stillingstittel</a:t>
            </a:r>
          </a:p>
        </p:txBody>
      </p:sp>
      <p:sp>
        <p:nvSpPr>
          <p:cNvPr id="13" name="Plassholder for tekst 7">
            <a:extLst>
              <a:ext uri="{FF2B5EF4-FFF2-40B4-BE49-F238E27FC236}">
                <a16:creationId xmlns:a16="http://schemas.microsoft.com/office/drawing/2014/main" id="{64C938B9-7D53-00C2-07A1-A667A3AE3110}"/>
              </a:ext>
            </a:extLst>
          </p:cNvPr>
          <p:cNvSpPr>
            <a:spLocks noGrp="1"/>
          </p:cNvSpPr>
          <p:nvPr>
            <p:ph type="body" sz="quarter" idx="16" hasCustomPrompt="1"/>
          </p:nvPr>
        </p:nvSpPr>
        <p:spPr>
          <a:xfrm>
            <a:off x="1023150" y="4453584"/>
            <a:ext cx="3562181" cy="247872"/>
          </a:xfrm>
        </p:spPr>
        <p:txBody>
          <a:bodyPr lIns="0" tIns="0" rIns="0" bIns="0">
            <a:noAutofit/>
          </a:bodyPr>
          <a:lstStyle>
            <a:lvl1pPr marL="0" indent="0">
              <a:buNone/>
              <a:defRPr sz="1800" b="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b-NO"/>
              <a:t>00 00 00 00</a:t>
            </a:r>
          </a:p>
        </p:txBody>
      </p:sp>
      <p:sp>
        <p:nvSpPr>
          <p:cNvPr id="14" name="Plassholder for tekst 7">
            <a:extLst>
              <a:ext uri="{FF2B5EF4-FFF2-40B4-BE49-F238E27FC236}">
                <a16:creationId xmlns:a16="http://schemas.microsoft.com/office/drawing/2014/main" id="{BCFBB781-3F6E-28A9-F80C-0489DAB022B4}"/>
              </a:ext>
            </a:extLst>
          </p:cNvPr>
          <p:cNvSpPr>
            <a:spLocks noGrp="1"/>
          </p:cNvSpPr>
          <p:nvPr>
            <p:ph type="body" sz="quarter" idx="17" hasCustomPrompt="1"/>
          </p:nvPr>
        </p:nvSpPr>
        <p:spPr>
          <a:xfrm>
            <a:off x="1023150" y="4797738"/>
            <a:ext cx="3562181" cy="247872"/>
          </a:xfrm>
        </p:spPr>
        <p:txBody>
          <a:bodyPr lIns="0" tIns="0" rIns="0" bIns="0">
            <a:noAutofit/>
          </a:bodyPr>
          <a:lstStyle>
            <a:lvl1pPr marL="0" indent="0">
              <a:buNone/>
              <a:defRPr sz="1800" b="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b-NO" err="1"/>
              <a:t>navn@dsb.no</a:t>
            </a:r>
            <a:endParaRPr lang="nb-NO"/>
          </a:p>
        </p:txBody>
      </p:sp>
    </p:spTree>
    <p:extLst>
      <p:ext uri="{BB962C8B-B14F-4D97-AF65-F5344CB8AC3E}">
        <p14:creationId xmlns:p14="http://schemas.microsoft.com/office/powerpoint/2010/main" val="41613388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0_Bakside-Mørk">
    <p:bg>
      <p:bgPr>
        <a:solidFill>
          <a:schemeClr val="tx2"/>
        </a:solidFill>
        <a:effectLst/>
      </p:bgPr>
    </p:bg>
    <p:spTree>
      <p:nvGrpSpPr>
        <p:cNvPr id="1" name=""/>
        <p:cNvGrpSpPr/>
        <p:nvPr/>
      </p:nvGrpSpPr>
      <p:grpSpPr>
        <a:xfrm>
          <a:off x="0" y="0"/>
          <a:ext cx="0" cy="0"/>
          <a:chOff x="0" y="0"/>
          <a:chExt cx="0" cy="0"/>
        </a:xfrm>
      </p:grpSpPr>
      <p:pic>
        <p:nvPicPr>
          <p:cNvPr id="6" name="Grafikk 5">
            <a:extLst>
              <a:ext uri="{FF2B5EF4-FFF2-40B4-BE49-F238E27FC236}">
                <a16:creationId xmlns:a16="http://schemas.microsoft.com/office/drawing/2014/main" id="{157762D1-E119-E6FB-FB92-57F82375CF3C}"/>
              </a:ext>
              <a:ext uri="{C183D7F6-B498-43B3-948B-1728B52AA6E4}">
                <adec:decorative xmlns:adec="http://schemas.microsoft.com/office/drawing/2017/decorative" val="1"/>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521446" y="526630"/>
            <a:ext cx="1304870" cy="283108"/>
          </a:xfrm>
          <a:prstGeom prst="rect">
            <a:avLst/>
          </a:prstGeom>
        </p:spPr>
      </p:pic>
      <p:pic>
        <p:nvPicPr>
          <p:cNvPr id="17" name="Grafikk 16">
            <a:extLst>
              <a:ext uri="{FF2B5EF4-FFF2-40B4-BE49-F238E27FC236}">
                <a16:creationId xmlns:a16="http://schemas.microsoft.com/office/drawing/2014/main" id="{C5DE5F00-22A2-33BC-0062-6EAF66BA2B26}"/>
              </a:ext>
              <a:ext uri="{C183D7F6-B498-43B3-948B-1728B52AA6E4}">
                <adec:decorative xmlns:adec="http://schemas.microsoft.com/office/drawing/2017/decorative" val="1"/>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8112128" y="2768539"/>
            <a:ext cx="4079872" cy="4096871"/>
          </a:xfrm>
          <a:prstGeom prst="rect">
            <a:avLst/>
          </a:prstGeom>
        </p:spPr>
      </p:pic>
      <p:sp>
        <p:nvSpPr>
          <p:cNvPr id="21" name="Tittel 1">
            <a:extLst>
              <a:ext uri="{FF2B5EF4-FFF2-40B4-BE49-F238E27FC236}">
                <a16:creationId xmlns:a16="http://schemas.microsoft.com/office/drawing/2014/main" id="{43D1C0C8-532F-8BD0-646B-3639F3141F99}"/>
              </a:ext>
            </a:extLst>
          </p:cNvPr>
          <p:cNvSpPr>
            <a:spLocks noGrp="1"/>
          </p:cNvSpPr>
          <p:nvPr>
            <p:ph type="title" hasCustomPrompt="1"/>
          </p:nvPr>
        </p:nvSpPr>
        <p:spPr>
          <a:xfrm>
            <a:off x="523487" y="1520825"/>
            <a:ext cx="5458307" cy="1908175"/>
          </a:xfrm>
        </p:spPr>
        <p:txBody>
          <a:bodyPr lIns="0" tIns="0" rIns="0" bIns="0" anchor="b" anchorCtr="0">
            <a:noAutofit/>
          </a:bodyPr>
          <a:lstStyle>
            <a:lvl1pPr>
              <a:defRPr>
                <a:solidFill>
                  <a:schemeClr val="bg1"/>
                </a:solidFill>
              </a:defRPr>
            </a:lvl1pPr>
          </a:lstStyle>
          <a:p>
            <a:r>
              <a:rPr lang="nb-NO"/>
              <a:t>Tusen takk for oppmerksomheten!</a:t>
            </a:r>
          </a:p>
        </p:txBody>
      </p:sp>
      <p:sp>
        <p:nvSpPr>
          <p:cNvPr id="5" name="Plassholder for tekst 7">
            <a:extLst>
              <a:ext uri="{FF2B5EF4-FFF2-40B4-BE49-F238E27FC236}">
                <a16:creationId xmlns:a16="http://schemas.microsoft.com/office/drawing/2014/main" id="{EBDE528C-CC87-4005-2AE7-A65AAB57A95C}"/>
              </a:ext>
            </a:extLst>
          </p:cNvPr>
          <p:cNvSpPr>
            <a:spLocks noGrp="1"/>
          </p:cNvSpPr>
          <p:nvPr>
            <p:ph type="body" sz="quarter" idx="12" hasCustomPrompt="1"/>
          </p:nvPr>
        </p:nvSpPr>
        <p:spPr>
          <a:xfrm>
            <a:off x="515938" y="3765278"/>
            <a:ext cx="3562181" cy="247872"/>
          </a:xfrm>
        </p:spPr>
        <p:txBody>
          <a:bodyPr lIns="0" tIns="0" rIns="0" bIns="0">
            <a:noAutofit/>
          </a:bodyPr>
          <a:lstStyle>
            <a:lvl1pPr marL="0" indent="0">
              <a:buNone/>
              <a:defRPr sz="1800" b="1">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b-NO"/>
              <a:t>Navn Etternavn</a:t>
            </a:r>
          </a:p>
        </p:txBody>
      </p:sp>
      <p:sp>
        <p:nvSpPr>
          <p:cNvPr id="7" name="Plassholder for tekst 7">
            <a:extLst>
              <a:ext uri="{FF2B5EF4-FFF2-40B4-BE49-F238E27FC236}">
                <a16:creationId xmlns:a16="http://schemas.microsoft.com/office/drawing/2014/main" id="{43427B2C-F1A3-7A74-D83B-90E04CB9367B}"/>
              </a:ext>
            </a:extLst>
          </p:cNvPr>
          <p:cNvSpPr>
            <a:spLocks noGrp="1"/>
          </p:cNvSpPr>
          <p:nvPr>
            <p:ph type="body" sz="quarter" idx="15" hasCustomPrompt="1"/>
          </p:nvPr>
        </p:nvSpPr>
        <p:spPr>
          <a:xfrm>
            <a:off x="515938" y="4109431"/>
            <a:ext cx="3562181" cy="247872"/>
          </a:xfrm>
        </p:spPr>
        <p:txBody>
          <a:bodyPr lIns="0" tIns="0" rIns="0" bIns="0">
            <a:noAutofit/>
          </a:bodyPr>
          <a:lstStyle>
            <a:lvl1pPr marL="0" indent="0">
              <a:buNone/>
              <a:defRPr sz="1800" b="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b-NO"/>
              <a:t>stillingstittel</a:t>
            </a:r>
          </a:p>
        </p:txBody>
      </p:sp>
      <p:sp>
        <p:nvSpPr>
          <p:cNvPr id="9" name="Plassholder for tekst 7">
            <a:extLst>
              <a:ext uri="{FF2B5EF4-FFF2-40B4-BE49-F238E27FC236}">
                <a16:creationId xmlns:a16="http://schemas.microsoft.com/office/drawing/2014/main" id="{CE2B3E19-3F1F-BAD3-880E-9408BDC6CA66}"/>
              </a:ext>
            </a:extLst>
          </p:cNvPr>
          <p:cNvSpPr>
            <a:spLocks noGrp="1"/>
          </p:cNvSpPr>
          <p:nvPr>
            <p:ph type="body" sz="quarter" idx="16" hasCustomPrompt="1"/>
          </p:nvPr>
        </p:nvSpPr>
        <p:spPr>
          <a:xfrm>
            <a:off x="515938" y="4453584"/>
            <a:ext cx="3562181" cy="247872"/>
          </a:xfrm>
        </p:spPr>
        <p:txBody>
          <a:bodyPr lIns="0" tIns="0" rIns="0" bIns="0">
            <a:noAutofit/>
          </a:bodyPr>
          <a:lstStyle>
            <a:lvl1pPr marL="0" indent="0">
              <a:buNone/>
              <a:defRPr sz="1800" b="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b-NO"/>
              <a:t>00 00 00 00</a:t>
            </a:r>
          </a:p>
        </p:txBody>
      </p:sp>
      <p:sp>
        <p:nvSpPr>
          <p:cNvPr id="10" name="Plassholder for tekst 7">
            <a:extLst>
              <a:ext uri="{FF2B5EF4-FFF2-40B4-BE49-F238E27FC236}">
                <a16:creationId xmlns:a16="http://schemas.microsoft.com/office/drawing/2014/main" id="{C430CC76-5169-8B8E-1C50-8CA282004B73}"/>
              </a:ext>
            </a:extLst>
          </p:cNvPr>
          <p:cNvSpPr>
            <a:spLocks noGrp="1"/>
          </p:cNvSpPr>
          <p:nvPr>
            <p:ph type="body" sz="quarter" idx="17" hasCustomPrompt="1"/>
          </p:nvPr>
        </p:nvSpPr>
        <p:spPr>
          <a:xfrm>
            <a:off x="515938" y="4797738"/>
            <a:ext cx="3562181" cy="247872"/>
          </a:xfrm>
        </p:spPr>
        <p:txBody>
          <a:bodyPr lIns="0" tIns="0" rIns="0" bIns="0">
            <a:noAutofit/>
          </a:bodyPr>
          <a:lstStyle>
            <a:lvl1pPr marL="0" indent="0">
              <a:buNone/>
              <a:defRPr sz="1800" b="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b-NO" err="1"/>
              <a:t>navn@dsb.no</a:t>
            </a:r>
            <a:endParaRPr lang="nb-NO"/>
          </a:p>
        </p:txBody>
      </p:sp>
    </p:spTree>
    <p:extLst>
      <p:ext uri="{BB962C8B-B14F-4D97-AF65-F5344CB8AC3E}">
        <p14:creationId xmlns:p14="http://schemas.microsoft.com/office/powerpoint/2010/main" val="3635779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Skilleside-Lys-Todelt">
    <p:bg>
      <p:bgPr>
        <a:solidFill>
          <a:schemeClr val="bg2"/>
        </a:solidFill>
        <a:effectLst/>
      </p:bgPr>
    </p:bg>
    <p:spTree>
      <p:nvGrpSpPr>
        <p:cNvPr id="1" name=""/>
        <p:cNvGrpSpPr/>
        <p:nvPr/>
      </p:nvGrpSpPr>
      <p:grpSpPr>
        <a:xfrm>
          <a:off x="0" y="0"/>
          <a:ext cx="0" cy="0"/>
          <a:chOff x="0" y="0"/>
          <a:chExt cx="0" cy="0"/>
        </a:xfrm>
      </p:grpSpPr>
      <p:sp>
        <p:nvSpPr>
          <p:cNvPr id="9" name="Plassholder for bilde 8">
            <a:extLst>
              <a:ext uri="{FF2B5EF4-FFF2-40B4-BE49-F238E27FC236}">
                <a16:creationId xmlns:a16="http://schemas.microsoft.com/office/drawing/2014/main" id="{1A255070-5011-2188-69DF-F2A8ED944880}"/>
              </a:ext>
            </a:extLst>
          </p:cNvPr>
          <p:cNvSpPr>
            <a:spLocks noGrp="1" noRot="1" noMove="1" noResize="1" noEditPoints="1" noAdjustHandles="1" noChangeArrowheads="1" noChangeShapeType="1"/>
          </p:cNvSpPr>
          <p:nvPr>
            <p:ph type="pic" sz="quarter" idx="15" hasCustomPrompt="1"/>
          </p:nvPr>
        </p:nvSpPr>
        <p:spPr>
          <a:xfrm>
            <a:off x="6096000" y="0"/>
            <a:ext cx="6096000" cy="6858000"/>
          </a:xfrm>
          <a:solidFill>
            <a:schemeClr val="bg1">
              <a:lumMod val="85000"/>
            </a:schemeClr>
          </a:solidFill>
        </p:spPr>
        <p:txBody>
          <a:bodyPr/>
          <a:lstStyle/>
          <a:p>
            <a:r>
              <a:rPr lang="nb-NO"/>
              <a:t>Klikk på ikonet for å sette inn bilde</a:t>
            </a:r>
          </a:p>
        </p:txBody>
      </p:sp>
      <p:pic>
        <p:nvPicPr>
          <p:cNvPr id="6" name="Grafikk 5">
            <a:extLst>
              <a:ext uri="{FF2B5EF4-FFF2-40B4-BE49-F238E27FC236}">
                <a16:creationId xmlns:a16="http://schemas.microsoft.com/office/drawing/2014/main" id="{157762D1-E119-E6FB-FB92-57F82375CF3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a:extLst>
              <a:ext uri="{96DAC541-7B7A-43D3-8B79-37D633B846F1}">
                <asvg:svgBlip xmlns:asvg="http://schemas.microsoft.com/office/drawing/2016/SVG/main" r:embed="rId2"/>
              </a:ext>
            </a:extLst>
          </a:blip>
          <a:stretch>
            <a:fillRect/>
          </a:stretch>
        </p:blipFill>
        <p:spPr>
          <a:xfrm>
            <a:off x="342849" y="526630"/>
            <a:ext cx="1304870" cy="283108"/>
          </a:xfrm>
          <a:prstGeom prst="rect">
            <a:avLst/>
          </a:prstGeom>
        </p:spPr>
      </p:pic>
      <p:sp>
        <p:nvSpPr>
          <p:cNvPr id="16" name="Tittel 1">
            <a:extLst>
              <a:ext uri="{FF2B5EF4-FFF2-40B4-BE49-F238E27FC236}">
                <a16:creationId xmlns:a16="http://schemas.microsoft.com/office/drawing/2014/main" id="{E8AA8391-7319-4BEB-E8C3-C7F258DC3649}"/>
              </a:ext>
            </a:extLst>
          </p:cNvPr>
          <p:cNvSpPr>
            <a:spLocks noGrp="1"/>
          </p:cNvSpPr>
          <p:nvPr>
            <p:ph type="title"/>
          </p:nvPr>
        </p:nvSpPr>
        <p:spPr>
          <a:xfrm>
            <a:off x="864391" y="1520826"/>
            <a:ext cx="4893469" cy="1079499"/>
          </a:xfrm>
        </p:spPr>
        <p:txBody>
          <a:bodyPr lIns="0" tIns="0" rIns="0" bIns="0" anchor="b" anchorCtr="0">
            <a:noAutofit/>
          </a:bodyPr>
          <a:lstStyle>
            <a:lvl1pPr>
              <a:defRPr>
                <a:solidFill>
                  <a:schemeClr val="tx1"/>
                </a:solidFill>
              </a:defRPr>
            </a:lvl1pPr>
          </a:lstStyle>
          <a:p>
            <a:r>
              <a:rPr lang="nb-NO"/>
              <a:t>Klikk for å redigere tittelstil</a:t>
            </a:r>
          </a:p>
        </p:txBody>
      </p:sp>
      <p:sp>
        <p:nvSpPr>
          <p:cNvPr id="17" name="Plassholder for tekst 6">
            <a:extLst>
              <a:ext uri="{FF2B5EF4-FFF2-40B4-BE49-F238E27FC236}">
                <a16:creationId xmlns:a16="http://schemas.microsoft.com/office/drawing/2014/main" id="{0DA0B29C-910B-8270-4329-3A3118F40E62}"/>
              </a:ext>
            </a:extLst>
          </p:cNvPr>
          <p:cNvSpPr>
            <a:spLocks noGrp="1"/>
          </p:cNvSpPr>
          <p:nvPr>
            <p:ph type="body" sz="quarter" idx="10"/>
          </p:nvPr>
        </p:nvSpPr>
        <p:spPr>
          <a:xfrm>
            <a:off x="884990" y="2960689"/>
            <a:ext cx="4894302" cy="2376486"/>
          </a:xfrm>
        </p:spPr>
        <p:txBody>
          <a:bodyPr/>
          <a:lstStyle/>
          <a:p>
            <a:pPr lvl="0"/>
            <a:r>
              <a:rPr lang="nb-NO"/>
              <a:t>Klikk for å redigere tekststiler i malen</a:t>
            </a:r>
          </a:p>
          <a:p>
            <a:pPr lvl="1"/>
            <a:r>
              <a:rPr lang="nb-NO"/>
              <a:t>Andre nivå</a:t>
            </a:r>
          </a:p>
          <a:p>
            <a:pPr lvl="2"/>
            <a:r>
              <a:rPr lang="nb-NO"/>
              <a:t>Tredje nivå</a:t>
            </a:r>
          </a:p>
        </p:txBody>
      </p:sp>
      <p:grpSp>
        <p:nvGrpSpPr>
          <p:cNvPr id="2" name="Gruppe 1">
            <a:extLst>
              <a:ext uri="{FF2B5EF4-FFF2-40B4-BE49-F238E27FC236}">
                <a16:creationId xmlns:a16="http://schemas.microsoft.com/office/drawing/2014/main" id="{BDF0EEB1-6A8F-57DC-E4AE-56381E4FA7ED}"/>
              </a:ext>
              <a:ext uri="{C183D7F6-B498-43B3-948B-1728B52AA6E4}">
                <adec:decorative xmlns:adec="http://schemas.microsoft.com/office/drawing/2017/decorative" val="1"/>
              </a:ext>
            </a:extLst>
          </p:cNvPr>
          <p:cNvGrpSpPr>
            <a:grpSpLocks/>
          </p:cNvGrpSpPr>
          <p:nvPr userDrawn="1"/>
        </p:nvGrpSpPr>
        <p:grpSpPr>
          <a:xfrm>
            <a:off x="5648832" y="6199433"/>
            <a:ext cx="218055" cy="218055"/>
            <a:chOff x="569720" y="4531685"/>
            <a:chExt cx="390820" cy="390820"/>
          </a:xfrm>
        </p:grpSpPr>
        <p:sp>
          <p:nvSpPr>
            <p:cNvPr id="3" name="Avrundet rektangel 6">
              <a:extLst>
                <a:ext uri="{FF2B5EF4-FFF2-40B4-BE49-F238E27FC236}">
                  <a16:creationId xmlns:a16="http://schemas.microsoft.com/office/drawing/2014/main" id="{D2B7407D-B918-A433-FD4C-E5CC9067EB9A}"/>
                </a:ext>
              </a:extLst>
            </p:cNvPr>
            <p:cNvSpPr>
              <a:spLocks/>
            </p:cNvSpPr>
            <p:nvPr userDrawn="1"/>
          </p:nvSpPr>
          <p:spPr>
            <a:xfrm rot="2700000">
              <a:off x="569720" y="4531685"/>
              <a:ext cx="390820" cy="390820"/>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4" name="Grafikk 3">
              <a:extLst>
                <a:ext uri="{FF2B5EF4-FFF2-40B4-BE49-F238E27FC236}">
                  <a16:creationId xmlns:a16="http://schemas.microsoft.com/office/drawing/2014/main" id="{6C6E7ABA-4381-6A23-3E26-2E336AC26704}"/>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682639" y="4635438"/>
              <a:ext cx="164982" cy="183314"/>
            </a:xfrm>
            <a:prstGeom prst="rect">
              <a:avLst/>
            </a:prstGeom>
          </p:spPr>
        </p:pic>
      </p:grpSp>
    </p:spTree>
    <p:extLst>
      <p:ext uri="{BB962C8B-B14F-4D97-AF65-F5344CB8AC3E}">
        <p14:creationId xmlns:p14="http://schemas.microsoft.com/office/powerpoint/2010/main" val="18334977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Skilleside-Mørk-Todelt">
    <p:bg>
      <p:bgPr>
        <a:solidFill>
          <a:schemeClr val="tx2"/>
        </a:solidFill>
        <a:effectLst/>
      </p:bgPr>
    </p:bg>
    <p:spTree>
      <p:nvGrpSpPr>
        <p:cNvPr id="1" name=""/>
        <p:cNvGrpSpPr/>
        <p:nvPr/>
      </p:nvGrpSpPr>
      <p:grpSpPr>
        <a:xfrm>
          <a:off x="0" y="0"/>
          <a:ext cx="0" cy="0"/>
          <a:chOff x="0" y="0"/>
          <a:chExt cx="0" cy="0"/>
        </a:xfrm>
      </p:grpSpPr>
      <p:pic>
        <p:nvPicPr>
          <p:cNvPr id="6" name="Grafikk 5">
            <a:extLst>
              <a:ext uri="{FF2B5EF4-FFF2-40B4-BE49-F238E27FC236}">
                <a16:creationId xmlns:a16="http://schemas.microsoft.com/office/drawing/2014/main" id="{157762D1-E119-E6FB-FB92-57F82375CF3C}"/>
              </a:ext>
              <a:ext uri="{C183D7F6-B498-43B3-948B-1728B52AA6E4}">
                <adec:decorative xmlns:adec="http://schemas.microsoft.com/office/drawing/2017/decorative" val="1"/>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349990" y="526630"/>
            <a:ext cx="1304870" cy="283108"/>
          </a:xfrm>
          <a:prstGeom prst="rect">
            <a:avLst/>
          </a:prstGeom>
        </p:spPr>
      </p:pic>
      <p:sp>
        <p:nvSpPr>
          <p:cNvPr id="9" name="Plassholder for bilde 8">
            <a:extLst>
              <a:ext uri="{FF2B5EF4-FFF2-40B4-BE49-F238E27FC236}">
                <a16:creationId xmlns:a16="http://schemas.microsoft.com/office/drawing/2014/main" id="{1A255070-5011-2188-69DF-F2A8ED944880}"/>
              </a:ext>
            </a:extLst>
          </p:cNvPr>
          <p:cNvSpPr>
            <a:spLocks noGrp="1"/>
          </p:cNvSpPr>
          <p:nvPr>
            <p:ph type="pic" sz="quarter" idx="15" hasCustomPrompt="1"/>
          </p:nvPr>
        </p:nvSpPr>
        <p:spPr>
          <a:xfrm>
            <a:off x="6096000" y="0"/>
            <a:ext cx="6096000" cy="6858000"/>
          </a:xfrm>
          <a:solidFill>
            <a:schemeClr val="bg1">
              <a:lumMod val="85000"/>
            </a:schemeClr>
          </a:solidFill>
        </p:spPr>
        <p:txBody>
          <a:bodyPr/>
          <a:lstStyle/>
          <a:p>
            <a:r>
              <a:rPr lang="nb-NO"/>
              <a:t>Klikk på ikonet for å sette inn bilde</a:t>
            </a:r>
          </a:p>
        </p:txBody>
      </p:sp>
      <p:sp>
        <p:nvSpPr>
          <p:cNvPr id="16" name="Tittel 1">
            <a:extLst>
              <a:ext uri="{FF2B5EF4-FFF2-40B4-BE49-F238E27FC236}">
                <a16:creationId xmlns:a16="http://schemas.microsoft.com/office/drawing/2014/main" id="{93D7940F-FFE2-B2B8-B710-032BE954AF2F}"/>
              </a:ext>
            </a:extLst>
          </p:cNvPr>
          <p:cNvSpPr>
            <a:spLocks noGrp="1"/>
          </p:cNvSpPr>
          <p:nvPr>
            <p:ph type="title"/>
          </p:nvPr>
        </p:nvSpPr>
        <p:spPr>
          <a:xfrm>
            <a:off x="859255" y="1520826"/>
            <a:ext cx="5020052" cy="1079499"/>
          </a:xfrm>
        </p:spPr>
        <p:txBody>
          <a:bodyPr lIns="0" tIns="0" rIns="0" bIns="0" anchor="b" anchorCtr="0">
            <a:noAutofit/>
          </a:bodyPr>
          <a:lstStyle>
            <a:lvl1pPr>
              <a:defRPr>
                <a:solidFill>
                  <a:schemeClr val="bg1"/>
                </a:solidFill>
              </a:defRPr>
            </a:lvl1pPr>
          </a:lstStyle>
          <a:p>
            <a:r>
              <a:rPr lang="nb-NO"/>
              <a:t>Klikk for å redigere tittelstil</a:t>
            </a:r>
          </a:p>
        </p:txBody>
      </p:sp>
      <p:sp>
        <p:nvSpPr>
          <p:cNvPr id="17" name="Plassholder for tekst 6">
            <a:extLst>
              <a:ext uri="{FF2B5EF4-FFF2-40B4-BE49-F238E27FC236}">
                <a16:creationId xmlns:a16="http://schemas.microsoft.com/office/drawing/2014/main" id="{2C5E354F-9429-FC3B-8BE1-BE5FEC62AFD1}"/>
              </a:ext>
            </a:extLst>
          </p:cNvPr>
          <p:cNvSpPr>
            <a:spLocks noGrp="1"/>
          </p:cNvSpPr>
          <p:nvPr>
            <p:ph type="body" sz="quarter" idx="10"/>
          </p:nvPr>
        </p:nvSpPr>
        <p:spPr>
          <a:xfrm>
            <a:off x="892932" y="2960689"/>
            <a:ext cx="4986376" cy="2376486"/>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nb-NO"/>
              <a:t>Klikk for å redigere tekststiler i malen</a:t>
            </a:r>
          </a:p>
          <a:p>
            <a:pPr lvl="1"/>
            <a:r>
              <a:rPr lang="nb-NO"/>
              <a:t>Andre nivå</a:t>
            </a:r>
          </a:p>
          <a:p>
            <a:pPr lvl="2"/>
            <a:r>
              <a:rPr lang="nb-NO"/>
              <a:t>Tredje nivå</a:t>
            </a:r>
          </a:p>
        </p:txBody>
      </p:sp>
      <p:grpSp>
        <p:nvGrpSpPr>
          <p:cNvPr id="5" name="Gruppe 4">
            <a:extLst>
              <a:ext uri="{FF2B5EF4-FFF2-40B4-BE49-F238E27FC236}">
                <a16:creationId xmlns:a16="http://schemas.microsoft.com/office/drawing/2014/main" id="{7805F42B-220F-76BD-33B7-A29C4A92A445}"/>
              </a:ext>
              <a:ext uri="{C183D7F6-B498-43B3-948B-1728B52AA6E4}">
                <adec:decorative xmlns:adec="http://schemas.microsoft.com/office/drawing/2017/decorative" val="1"/>
              </a:ext>
            </a:extLst>
          </p:cNvPr>
          <p:cNvGrpSpPr>
            <a:grpSpLocks/>
          </p:cNvGrpSpPr>
          <p:nvPr userDrawn="1"/>
        </p:nvGrpSpPr>
        <p:grpSpPr>
          <a:xfrm>
            <a:off x="5648832" y="6199433"/>
            <a:ext cx="218055" cy="218055"/>
            <a:chOff x="569720" y="4531685"/>
            <a:chExt cx="390820" cy="390820"/>
          </a:xfrm>
        </p:grpSpPr>
        <p:sp>
          <p:nvSpPr>
            <p:cNvPr id="7" name="Avrundet rektangel 6">
              <a:extLst>
                <a:ext uri="{FF2B5EF4-FFF2-40B4-BE49-F238E27FC236}">
                  <a16:creationId xmlns:a16="http://schemas.microsoft.com/office/drawing/2014/main" id="{BF3A4398-546C-90A7-0E35-7D43010F9D8D}"/>
                </a:ext>
              </a:extLst>
            </p:cNvPr>
            <p:cNvSpPr>
              <a:spLocks/>
            </p:cNvSpPr>
            <p:nvPr userDrawn="1"/>
          </p:nvSpPr>
          <p:spPr>
            <a:xfrm rot="2700000">
              <a:off x="569720" y="4531685"/>
              <a:ext cx="390820" cy="390820"/>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8" name="Grafikk 7">
              <a:extLst>
                <a:ext uri="{FF2B5EF4-FFF2-40B4-BE49-F238E27FC236}">
                  <a16:creationId xmlns:a16="http://schemas.microsoft.com/office/drawing/2014/main" id="{93387D60-B60C-6735-82E1-51B8A0D58942}"/>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682639" y="4635438"/>
              <a:ext cx="164982" cy="183314"/>
            </a:xfrm>
            <a:prstGeom prst="rect">
              <a:avLst/>
            </a:prstGeom>
          </p:spPr>
        </p:pic>
      </p:grpSp>
    </p:spTree>
    <p:extLst>
      <p:ext uri="{BB962C8B-B14F-4D97-AF65-F5344CB8AC3E}">
        <p14:creationId xmlns:p14="http://schemas.microsoft.com/office/powerpoint/2010/main" val="25123729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Skilleside-Lys_Tredelt">
    <p:bg>
      <p:bgPr>
        <a:solidFill>
          <a:schemeClr val="bg2"/>
        </a:solidFill>
        <a:effectLst/>
      </p:bgPr>
    </p:bg>
    <p:spTree>
      <p:nvGrpSpPr>
        <p:cNvPr id="1" name=""/>
        <p:cNvGrpSpPr/>
        <p:nvPr/>
      </p:nvGrpSpPr>
      <p:grpSpPr>
        <a:xfrm>
          <a:off x="0" y="0"/>
          <a:ext cx="0" cy="0"/>
          <a:chOff x="0" y="0"/>
          <a:chExt cx="0" cy="0"/>
        </a:xfrm>
      </p:grpSpPr>
      <p:pic>
        <p:nvPicPr>
          <p:cNvPr id="6" name="Grafikk 5">
            <a:extLst>
              <a:ext uri="{FF2B5EF4-FFF2-40B4-BE49-F238E27FC236}">
                <a16:creationId xmlns:a16="http://schemas.microsoft.com/office/drawing/2014/main" id="{157762D1-E119-E6FB-FB92-57F82375CF3C}"/>
              </a:ext>
              <a:ext uri="{C183D7F6-B498-43B3-948B-1728B52AA6E4}">
                <adec:decorative xmlns:adec="http://schemas.microsoft.com/office/drawing/2017/decorative" val="1"/>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349990" y="526630"/>
            <a:ext cx="1304870" cy="283108"/>
          </a:xfrm>
          <a:prstGeom prst="rect">
            <a:avLst/>
          </a:prstGeom>
        </p:spPr>
      </p:pic>
      <p:sp>
        <p:nvSpPr>
          <p:cNvPr id="9" name="Plassholder for bilde 8">
            <a:extLst>
              <a:ext uri="{FF2B5EF4-FFF2-40B4-BE49-F238E27FC236}">
                <a16:creationId xmlns:a16="http://schemas.microsoft.com/office/drawing/2014/main" id="{1A255070-5011-2188-69DF-F2A8ED944880}"/>
              </a:ext>
            </a:extLst>
          </p:cNvPr>
          <p:cNvSpPr>
            <a:spLocks noGrp="1" noRot="1" noMove="1" noResize="1" noEditPoints="1" noAdjustHandles="1" noChangeArrowheads="1" noChangeShapeType="1"/>
          </p:cNvSpPr>
          <p:nvPr>
            <p:ph type="pic" sz="quarter" idx="15" hasCustomPrompt="1"/>
          </p:nvPr>
        </p:nvSpPr>
        <p:spPr>
          <a:xfrm>
            <a:off x="8112124" y="0"/>
            <a:ext cx="4079875" cy="6858000"/>
          </a:xfrm>
          <a:solidFill>
            <a:schemeClr val="bg1">
              <a:lumMod val="85000"/>
            </a:schemeClr>
          </a:solidFill>
        </p:spPr>
        <p:txBody>
          <a:bodyPr/>
          <a:lstStyle/>
          <a:p>
            <a:r>
              <a:rPr lang="nb-NO"/>
              <a:t>Klikk på ikonet for å sette inn bilde</a:t>
            </a:r>
          </a:p>
        </p:txBody>
      </p:sp>
      <p:sp>
        <p:nvSpPr>
          <p:cNvPr id="16" name="Tittel 1">
            <a:extLst>
              <a:ext uri="{FF2B5EF4-FFF2-40B4-BE49-F238E27FC236}">
                <a16:creationId xmlns:a16="http://schemas.microsoft.com/office/drawing/2014/main" id="{85FF476F-F054-5FF5-9394-93DDA39FE55C}"/>
              </a:ext>
            </a:extLst>
          </p:cNvPr>
          <p:cNvSpPr>
            <a:spLocks noGrp="1"/>
          </p:cNvSpPr>
          <p:nvPr>
            <p:ph type="title"/>
          </p:nvPr>
        </p:nvSpPr>
        <p:spPr>
          <a:xfrm>
            <a:off x="873536" y="1520826"/>
            <a:ext cx="7048884" cy="1079499"/>
          </a:xfrm>
        </p:spPr>
        <p:txBody>
          <a:bodyPr lIns="0" tIns="0" rIns="0" bIns="0" anchor="b" anchorCtr="0">
            <a:noAutofit/>
          </a:bodyPr>
          <a:lstStyle>
            <a:lvl1pPr>
              <a:defRPr>
                <a:solidFill>
                  <a:schemeClr val="tx1"/>
                </a:solidFill>
              </a:defRPr>
            </a:lvl1pPr>
          </a:lstStyle>
          <a:p>
            <a:r>
              <a:rPr lang="nb-NO"/>
              <a:t>Klikk for å redigere tittelstil</a:t>
            </a:r>
          </a:p>
        </p:txBody>
      </p:sp>
      <p:sp>
        <p:nvSpPr>
          <p:cNvPr id="17" name="Plassholder for tekst 6">
            <a:extLst>
              <a:ext uri="{FF2B5EF4-FFF2-40B4-BE49-F238E27FC236}">
                <a16:creationId xmlns:a16="http://schemas.microsoft.com/office/drawing/2014/main" id="{4B4FA593-8BB2-EC42-C622-65BD7BD3C273}"/>
              </a:ext>
            </a:extLst>
          </p:cNvPr>
          <p:cNvSpPr>
            <a:spLocks noGrp="1"/>
          </p:cNvSpPr>
          <p:nvPr>
            <p:ph type="body" sz="quarter" idx="10"/>
          </p:nvPr>
        </p:nvSpPr>
        <p:spPr>
          <a:xfrm>
            <a:off x="892932" y="2960689"/>
            <a:ext cx="7029488" cy="2376486"/>
          </a:xfrm>
        </p:spPr>
        <p:txBody>
          <a:bodyPr/>
          <a:lstStyle/>
          <a:p>
            <a:pPr lvl="0"/>
            <a:r>
              <a:rPr lang="nb-NO"/>
              <a:t>Klikk for å redigere tekststiler i malen</a:t>
            </a:r>
          </a:p>
          <a:p>
            <a:pPr lvl="1"/>
            <a:r>
              <a:rPr lang="nb-NO"/>
              <a:t>Andre nivå</a:t>
            </a:r>
          </a:p>
          <a:p>
            <a:pPr lvl="2"/>
            <a:r>
              <a:rPr lang="nb-NO"/>
              <a:t>Tredje nivå</a:t>
            </a:r>
          </a:p>
        </p:txBody>
      </p:sp>
      <p:grpSp>
        <p:nvGrpSpPr>
          <p:cNvPr id="2" name="Gruppe 1">
            <a:extLst>
              <a:ext uri="{FF2B5EF4-FFF2-40B4-BE49-F238E27FC236}">
                <a16:creationId xmlns:a16="http://schemas.microsoft.com/office/drawing/2014/main" id="{F587E2AA-4389-3DC5-9294-95055413ABA0}"/>
              </a:ext>
              <a:ext uri="{C183D7F6-B498-43B3-948B-1728B52AA6E4}">
                <adec:decorative xmlns:adec="http://schemas.microsoft.com/office/drawing/2017/decorative" val="1"/>
              </a:ext>
            </a:extLst>
          </p:cNvPr>
          <p:cNvGrpSpPr>
            <a:grpSpLocks/>
          </p:cNvGrpSpPr>
          <p:nvPr userDrawn="1"/>
        </p:nvGrpSpPr>
        <p:grpSpPr>
          <a:xfrm>
            <a:off x="7398631" y="6199432"/>
            <a:ext cx="218055" cy="218055"/>
            <a:chOff x="569720" y="4531685"/>
            <a:chExt cx="390820" cy="390820"/>
          </a:xfrm>
        </p:grpSpPr>
        <p:sp>
          <p:nvSpPr>
            <p:cNvPr id="3" name="Avrundet rektangel 6">
              <a:extLst>
                <a:ext uri="{FF2B5EF4-FFF2-40B4-BE49-F238E27FC236}">
                  <a16:creationId xmlns:a16="http://schemas.microsoft.com/office/drawing/2014/main" id="{1B81A78B-69CC-8295-7FD7-D8DC9A0A65F4}"/>
                </a:ext>
              </a:extLst>
            </p:cNvPr>
            <p:cNvSpPr>
              <a:spLocks/>
            </p:cNvSpPr>
            <p:nvPr userDrawn="1"/>
          </p:nvSpPr>
          <p:spPr>
            <a:xfrm rot="2700000">
              <a:off x="569720" y="4531685"/>
              <a:ext cx="390820" cy="390820"/>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4" name="Grafikk 3">
              <a:extLst>
                <a:ext uri="{FF2B5EF4-FFF2-40B4-BE49-F238E27FC236}">
                  <a16:creationId xmlns:a16="http://schemas.microsoft.com/office/drawing/2014/main" id="{0C9E35C3-0AF1-5516-B51F-AF61E1806F2E}"/>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682639" y="4635438"/>
              <a:ext cx="164982" cy="183314"/>
            </a:xfrm>
            <a:prstGeom prst="rect">
              <a:avLst/>
            </a:prstGeom>
          </p:spPr>
        </p:pic>
      </p:grpSp>
    </p:spTree>
    <p:extLst>
      <p:ext uri="{BB962C8B-B14F-4D97-AF65-F5344CB8AC3E}">
        <p14:creationId xmlns:p14="http://schemas.microsoft.com/office/powerpoint/2010/main" val="39337546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Skilleside-Mørk-Tredelt">
    <p:bg>
      <p:bgPr>
        <a:solidFill>
          <a:schemeClr val="tx2"/>
        </a:solidFill>
        <a:effectLst/>
      </p:bgPr>
    </p:bg>
    <p:spTree>
      <p:nvGrpSpPr>
        <p:cNvPr id="1" name=""/>
        <p:cNvGrpSpPr/>
        <p:nvPr/>
      </p:nvGrpSpPr>
      <p:grpSpPr>
        <a:xfrm>
          <a:off x="0" y="0"/>
          <a:ext cx="0" cy="0"/>
          <a:chOff x="0" y="0"/>
          <a:chExt cx="0" cy="0"/>
        </a:xfrm>
      </p:grpSpPr>
      <p:pic>
        <p:nvPicPr>
          <p:cNvPr id="6" name="Grafikk 5">
            <a:extLst>
              <a:ext uri="{FF2B5EF4-FFF2-40B4-BE49-F238E27FC236}">
                <a16:creationId xmlns:a16="http://schemas.microsoft.com/office/drawing/2014/main" id="{157762D1-E119-E6FB-FB92-57F82375CF3C}"/>
              </a:ext>
              <a:ext uri="{C183D7F6-B498-43B3-948B-1728B52AA6E4}">
                <adec:decorative xmlns:adec="http://schemas.microsoft.com/office/drawing/2017/decorative" val="1"/>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349990" y="526630"/>
            <a:ext cx="1304870" cy="283108"/>
          </a:xfrm>
          <a:prstGeom prst="rect">
            <a:avLst/>
          </a:prstGeom>
        </p:spPr>
      </p:pic>
      <p:sp>
        <p:nvSpPr>
          <p:cNvPr id="9" name="Plassholder for bilde 8">
            <a:extLst>
              <a:ext uri="{FF2B5EF4-FFF2-40B4-BE49-F238E27FC236}">
                <a16:creationId xmlns:a16="http://schemas.microsoft.com/office/drawing/2014/main" id="{1A255070-5011-2188-69DF-F2A8ED944880}"/>
              </a:ext>
            </a:extLst>
          </p:cNvPr>
          <p:cNvSpPr>
            <a:spLocks noGrp="1" noRot="1" noMove="1" noResize="1" noEditPoints="1" noAdjustHandles="1" noChangeArrowheads="1" noChangeShapeType="1"/>
          </p:cNvSpPr>
          <p:nvPr>
            <p:ph type="pic" sz="quarter" idx="15" hasCustomPrompt="1"/>
          </p:nvPr>
        </p:nvSpPr>
        <p:spPr>
          <a:xfrm>
            <a:off x="8112124" y="0"/>
            <a:ext cx="4079875" cy="6858000"/>
          </a:xfrm>
          <a:solidFill>
            <a:schemeClr val="bg1">
              <a:lumMod val="85000"/>
            </a:schemeClr>
          </a:solidFill>
        </p:spPr>
        <p:txBody>
          <a:bodyPr/>
          <a:lstStyle/>
          <a:p>
            <a:r>
              <a:rPr lang="nb-NO"/>
              <a:t>Klikk på ikonet for å sette inn bilde</a:t>
            </a:r>
          </a:p>
        </p:txBody>
      </p:sp>
      <p:sp>
        <p:nvSpPr>
          <p:cNvPr id="18" name="Tittel 1">
            <a:extLst>
              <a:ext uri="{FF2B5EF4-FFF2-40B4-BE49-F238E27FC236}">
                <a16:creationId xmlns:a16="http://schemas.microsoft.com/office/drawing/2014/main" id="{9556D40C-5F28-3A20-30D8-6B7C5CB77B84}"/>
              </a:ext>
            </a:extLst>
          </p:cNvPr>
          <p:cNvSpPr>
            <a:spLocks noGrp="1"/>
          </p:cNvSpPr>
          <p:nvPr>
            <p:ph type="title"/>
          </p:nvPr>
        </p:nvSpPr>
        <p:spPr>
          <a:xfrm>
            <a:off x="859253" y="1520826"/>
            <a:ext cx="7041734" cy="1079499"/>
          </a:xfrm>
        </p:spPr>
        <p:txBody>
          <a:bodyPr lIns="0" tIns="0" rIns="0" bIns="0" anchor="b" anchorCtr="0">
            <a:noAutofit/>
          </a:bodyPr>
          <a:lstStyle>
            <a:lvl1pPr>
              <a:defRPr>
                <a:solidFill>
                  <a:schemeClr val="bg1"/>
                </a:solidFill>
              </a:defRPr>
            </a:lvl1pPr>
          </a:lstStyle>
          <a:p>
            <a:r>
              <a:rPr lang="nb-NO"/>
              <a:t>Klikk for å redigere tittelstil</a:t>
            </a:r>
          </a:p>
        </p:txBody>
      </p:sp>
      <p:sp>
        <p:nvSpPr>
          <p:cNvPr id="19" name="Plassholder for tekst 6">
            <a:extLst>
              <a:ext uri="{FF2B5EF4-FFF2-40B4-BE49-F238E27FC236}">
                <a16:creationId xmlns:a16="http://schemas.microsoft.com/office/drawing/2014/main" id="{CC855832-C484-55C0-EFAB-99DDFD965D59}"/>
              </a:ext>
            </a:extLst>
          </p:cNvPr>
          <p:cNvSpPr>
            <a:spLocks noGrp="1"/>
          </p:cNvSpPr>
          <p:nvPr>
            <p:ph type="body" sz="quarter" idx="10"/>
          </p:nvPr>
        </p:nvSpPr>
        <p:spPr>
          <a:xfrm>
            <a:off x="885786" y="2960689"/>
            <a:ext cx="7015202" cy="2376486"/>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nb-NO"/>
              <a:t>Klikk for å redigere tekststiler i malen</a:t>
            </a:r>
          </a:p>
          <a:p>
            <a:pPr lvl="1"/>
            <a:r>
              <a:rPr lang="nb-NO"/>
              <a:t>Andre nivå</a:t>
            </a:r>
          </a:p>
          <a:p>
            <a:pPr lvl="2"/>
            <a:r>
              <a:rPr lang="nb-NO"/>
              <a:t>Tredje nivå</a:t>
            </a:r>
          </a:p>
        </p:txBody>
      </p:sp>
      <p:grpSp>
        <p:nvGrpSpPr>
          <p:cNvPr id="5" name="Gruppe 4">
            <a:extLst>
              <a:ext uri="{FF2B5EF4-FFF2-40B4-BE49-F238E27FC236}">
                <a16:creationId xmlns:a16="http://schemas.microsoft.com/office/drawing/2014/main" id="{002C536E-6958-FB13-9B75-2F75F4FCE8BA}"/>
              </a:ext>
              <a:ext uri="{C183D7F6-B498-43B3-948B-1728B52AA6E4}">
                <adec:decorative xmlns:adec="http://schemas.microsoft.com/office/drawing/2017/decorative" val="1"/>
              </a:ext>
            </a:extLst>
          </p:cNvPr>
          <p:cNvGrpSpPr>
            <a:grpSpLocks/>
          </p:cNvGrpSpPr>
          <p:nvPr userDrawn="1"/>
        </p:nvGrpSpPr>
        <p:grpSpPr>
          <a:xfrm>
            <a:off x="7418235" y="6192557"/>
            <a:ext cx="218055" cy="218055"/>
            <a:chOff x="569720" y="4531685"/>
            <a:chExt cx="390820" cy="390820"/>
          </a:xfrm>
        </p:grpSpPr>
        <p:sp>
          <p:nvSpPr>
            <p:cNvPr id="7" name="Avrundet rektangel 6">
              <a:extLst>
                <a:ext uri="{FF2B5EF4-FFF2-40B4-BE49-F238E27FC236}">
                  <a16:creationId xmlns:a16="http://schemas.microsoft.com/office/drawing/2014/main" id="{C78BFAF5-570D-36B0-0E97-EA51B32A3E9F}"/>
                </a:ext>
              </a:extLst>
            </p:cNvPr>
            <p:cNvSpPr>
              <a:spLocks/>
            </p:cNvSpPr>
            <p:nvPr userDrawn="1"/>
          </p:nvSpPr>
          <p:spPr>
            <a:xfrm rot="2700000">
              <a:off x="569720" y="4531685"/>
              <a:ext cx="390820" cy="390820"/>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8" name="Grafikk 7">
              <a:extLst>
                <a:ext uri="{FF2B5EF4-FFF2-40B4-BE49-F238E27FC236}">
                  <a16:creationId xmlns:a16="http://schemas.microsoft.com/office/drawing/2014/main" id="{8E472319-784B-50DC-4286-395D7F88F2C9}"/>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682639" y="4635438"/>
              <a:ext cx="164982" cy="183314"/>
            </a:xfrm>
            <a:prstGeom prst="rect">
              <a:avLst/>
            </a:prstGeom>
          </p:spPr>
        </p:pic>
      </p:grpSp>
    </p:spTree>
    <p:extLst>
      <p:ext uri="{BB962C8B-B14F-4D97-AF65-F5344CB8AC3E}">
        <p14:creationId xmlns:p14="http://schemas.microsoft.com/office/powerpoint/2010/main" val="1591140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Skilleside-Lys-Todelt-horisontal">
    <p:bg>
      <p:bgPr>
        <a:solidFill>
          <a:schemeClr val="bg2"/>
        </a:solidFill>
        <a:effectLst/>
      </p:bgPr>
    </p:bg>
    <p:spTree>
      <p:nvGrpSpPr>
        <p:cNvPr id="1" name=""/>
        <p:cNvGrpSpPr/>
        <p:nvPr/>
      </p:nvGrpSpPr>
      <p:grpSpPr>
        <a:xfrm>
          <a:off x="0" y="0"/>
          <a:ext cx="0" cy="0"/>
          <a:chOff x="0" y="0"/>
          <a:chExt cx="0" cy="0"/>
        </a:xfrm>
      </p:grpSpPr>
      <p:pic>
        <p:nvPicPr>
          <p:cNvPr id="6" name="Grafikk 5">
            <a:extLst>
              <a:ext uri="{FF2B5EF4-FFF2-40B4-BE49-F238E27FC236}">
                <a16:creationId xmlns:a16="http://schemas.microsoft.com/office/drawing/2014/main" id="{157762D1-E119-E6FB-FB92-57F82375CF3C}"/>
              </a:ext>
              <a:ext uri="{C183D7F6-B498-43B3-948B-1728B52AA6E4}">
                <adec:decorative xmlns:adec="http://schemas.microsoft.com/office/drawing/2017/decorative" val="1"/>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342849" y="526630"/>
            <a:ext cx="1304870" cy="283108"/>
          </a:xfrm>
          <a:prstGeom prst="rect">
            <a:avLst/>
          </a:prstGeom>
        </p:spPr>
      </p:pic>
      <p:sp>
        <p:nvSpPr>
          <p:cNvPr id="9" name="Plassholder for bilde 8">
            <a:extLst>
              <a:ext uri="{FF2B5EF4-FFF2-40B4-BE49-F238E27FC236}">
                <a16:creationId xmlns:a16="http://schemas.microsoft.com/office/drawing/2014/main" id="{1A255070-5011-2188-69DF-F2A8ED944880}"/>
              </a:ext>
            </a:extLst>
          </p:cNvPr>
          <p:cNvSpPr>
            <a:spLocks noGrp="1" noRot="1" noMove="1" noResize="1" noEditPoints="1" noAdjustHandles="1" noChangeArrowheads="1" noChangeShapeType="1"/>
          </p:cNvSpPr>
          <p:nvPr>
            <p:ph type="pic" sz="quarter" idx="15" hasCustomPrompt="1"/>
          </p:nvPr>
        </p:nvSpPr>
        <p:spPr>
          <a:xfrm>
            <a:off x="0" y="3429000"/>
            <a:ext cx="12192000" cy="3429000"/>
          </a:xfrm>
          <a:solidFill>
            <a:schemeClr val="bg1">
              <a:lumMod val="85000"/>
            </a:schemeClr>
          </a:solidFill>
        </p:spPr>
        <p:txBody>
          <a:bodyPr/>
          <a:lstStyle/>
          <a:p>
            <a:r>
              <a:rPr lang="nb-NO"/>
              <a:t>Klikk på ikonet for å sette inn bilde</a:t>
            </a:r>
          </a:p>
        </p:txBody>
      </p:sp>
      <p:sp>
        <p:nvSpPr>
          <p:cNvPr id="4" name="Plassholder for tekst 4">
            <a:extLst>
              <a:ext uri="{FF2B5EF4-FFF2-40B4-BE49-F238E27FC236}">
                <a16:creationId xmlns:a16="http://schemas.microsoft.com/office/drawing/2014/main" id="{06C21A01-70CE-152F-7DA5-977ECA2CBC30}"/>
              </a:ext>
            </a:extLst>
          </p:cNvPr>
          <p:cNvSpPr>
            <a:spLocks noGrp="1"/>
          </p:cNvSpPr>
          <p:nvPr>
            <p:ph type="body" sz="quarter" idx="11"/>
          </p:nvPr>
        </p:nvSpPr>
        <p:spPr>
          <a:xfrm>
            <a:off x="880679" y="2752472"/>
            <a:ext cx="9244400" cy="676528"/>
          </a:xfrm>
        </p:spPr>
        <p:txBody>
          <a:bodyPr lIns="0" tIns="0" rIns="0" bIns="0">
            <a:noAutofit/>
          </a:bodyPr>
          <a:lstStyle>
            <a:lvl1pPr marL="0" indent="0">
              <a:buNone/>
              <a:defRPr>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b-NO"/>
              <a:t>Klikk for å redigere tekststiler i malen</a:t>
            </a:r>
          </a:p>
        </p:txBody>
      </p:sp>
      <p:sp>
        <p:nvSpPr>
          <p:cNvPr id="2" name="Tittel 1">
            <a:extLst>
              <a:ext uri="{FF2B5EF4-FFF2-40B4-BE49-F238E27FC236}">
                <a16:creationId xmlns:a16="http://schemas.microsoft.com/office/drawing/2014/main" id="{EFA17785-CFB5-651F-DA20-EE74E7C35250}"/>
              </a:ext>
            </a:extLst>
          </p:cNvPr>
          <p:cNvSpPr>
            <a:spLocks noGrp="1"/>
          </p:cNvSpPr>
          <p:nvPr>
            <p:ph type="title"/>
          </p:nvPr>
        </p:nvSpPr>
        <p:spPr>
          <a:xfrm>
            <a:off x="859253" y="1520826"/>
            <a:ext cx="9244401" cy="1079499"/>
          </a:xfrm>
        </p:spPr>
        <p:txBody>
          <a:bodyPr lIns="0" tIns="0" rIns="0" bIns="0" anchor="b" anchorCtr="0">
            <a:noAutofit/>
          </a:bodyPr>
          <a:lstStyle>
            <a:lvl1pPr>
              <a:defRPr>
                <a:solidFill>
                  <a:schemeClr val="tx1"/>
                </a:solidFill>
              </a:defRPr>
            </a:lvl1pPr>
          </a:lstStyle>
          <a:p>
            <a:r>
              <a:rPr lang="nb-NO"/>
              <a:t>Klikk for å redigere tittelstil</a:t>
            </a:r>
          </a:p>
        </p:txBody>
      </p:sp>
      <p:grpSp>
        <p:nvGrpSpPr>
          <p:cNvPr id="8" name="Gruppe 7">
            <a:extLst>
              <a:ext uri="{FF2B5EF4-FFF2-40B4-BE49-F238E27FC236}">
                <a16:creationId xmlns:a16="http://schemas.microsoft.com/office/drawing/2014/main" id="{5D918FD7-5BC5-E98F-7331-36818A70B528}"/>
              </a:ext>
              <a:ext uri="{C183D7F6-B498-43B3-948B-1728B52AA6E4}">
                <adec:decorative xmlns:adec="http://schemas.microsoft.com/office/drawing/2017/decorative" val="1"/>
              </a:ext>
            </a:extLst>
          </p:cNvPr>
          <p:cNvGrpSpPr>
            <a:grpSpLocks/>
          </p:cNvGrpSpPr>
          <p:nvPr userDrawn="1"/>
        </p:nvGrpSpPr>
        <p:grpSpPr>
          <a:xfrm>
            <a:off x="11728978" y="3090736"/>
            <a:ext cx="218055" cy="218055"/>
            <a:chOff x="569720" y="4531685"/>
            <a:chExt cx="390820" cy="390820"/>
          </a:xfrm>
        </p:grpSpPr>
        <p:sp>
          <p:nvSpPr>
            <p:cNvPr id="13" name="Avrundet rektangel 6">
              <a:extLst>
                <a:ext uri="{FF2B5EF4-FFF2-40B4-BE49-F238E27FC236}">
                  <a16:creationId xmlns:a16="http://schemas.microsoft.com/office/drawing/2014/main" id="{CBB2934C-071A-34D0-0225-C44CBDBBE811}"/>
                </a:ext>
              </a:extLst>
            </p:cNvPr>
            <p:cNvSpPr>
              <a:spLocks/>
            </p:cNvSpPr>
            <p:nvPr userDrawn="1"/>
          </p:nvSpPr>
          <p:spPr>
            <a:xfrm rot="2700000">
              <a:off x="569720" y="4531685"/>
              <a:ext cx="390820" cy="390820"/>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4" name="Grafikk 13">
              <a:extLst>
                <a:ext uri="{FF2B5EF4-FFF2-40B4-BE49-F238E27FC236}">
                  <a16:creationId xmlns:a16="http://schemas.microsoft.com/office/drawing/2014/main" id="{65989165-E524-A32D-7C18-90B371B45090}"/>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682639" y="4635438"/>
              <a:ext cx="164982" cy="183314"/>
            </a:xfrm>
            <a:prstGeom prst="rect">
              <a:avLst/>
            </a:prstGeom>
          </p:spPr>
        </p:pic>
      </p:grpSp>
    </p:spTree>
    <p:extLst>
      <p:ext uri="{BB962C8B-B14F-4D97-AF65-F5344CB8AC3E}">
        <p14:creationId xmlns:p14="http://schemas.microsoft.com/office/powerpoint/2010/main" val="803581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Skilleside-Mørk-Todelt-Horisontalt">
    <p:bg>
      <p:bgPr>
        <a:solidFill>
          <a:schemeClr val="tx1"/>
        </a:solidFill>
        <a:effectLst/>
      </p:bgPr>
    </p:bg>
    <p:spTree>
      <p:nvGrpSpPr>
        <p:cNvPr id="1" name=""/>
        <p:cNvGrpSpPr/>
        <p:nvPr/>
      </p:nvGrpSpPr>
      <p:grpSpPr>
        <a:xfrm>
          <a:off x="0" y="0"/>
          <a:ext cx="0" cy="0"/>
          <a:chOff x="0" y="0"/>
          <a:chExt cx="0" cy="0"/>
        </a:xfrm>
      </p:grpSpPr>
      <p:pic>
        <p:nvPicPr>
          <p:cNvPr id="6" name="Grafikk 5">
            <a:extLst>
              <a:ext uri="{FF2B5EF4-FFF2-40B4-BE49-F238E27FC236}">
                <a16:creationId xmlns:a16="http://schemas.microsoft.com/office/drawing/2014/main" id="{157762D1-E119-E6FB-FB92-57F82375CF3C}"/>
              </a:ext>
              <a:ext uri="{C183D7F6-B498-43B3-948B-1728B52AA6E4}">
                <adec:decorative xmlns:adec="http://schemas.microsoft.com/office/drawing/2017/decorative" val="1"/>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349990" y="526630"/>
            <a:ext cx="1304870" cy="283108"/>
          </a:xfrm>
          <a:prstGeom prst="rect">
            <a:avLst/>
          </a:prstGeom>
        </p:spPr>
      </p:pic>
      <p:sp>
        <p:nvSpPr>
          <p:cNvPr id="9" name="Plassholder for bilde 8">
            <a:extLst>
              <a:ext uri="{FF2B5EF4-FFF2-40B4-BE49-F238E27FC236}">
                <a16:creationId xmlns:a16="http://schemas.microsoft.com/office/drawing/2014/main" id="{1A255070-5011-2188-69DF-F2A8ED944880}"/>
              </a:ext>
            </a:extLst>
          </p:cNvPr>
          <p:cNvSpPr>
            <a:spLocks noGrp="1" noRot="1" noMove="1" noResize="1" noEditPoints="1" noAdjustHandles="1" noChangeArrowheads="1" noChangeShapeType="1"/>
          </p:cNvSpPr>
          <p:nvPr>
            <p:ph type="pic" sz="quarter" idx="15" hasCustomPrompt="1"/>
          </p:nvPr>
        </p:nvSpPr>
        <p:spPr>
          <a:xfrm>
            <a:off x="0" y="3429000"/>
            <a:ext cx="12192000" cy="3429000"/>
          </a:xfrm>
          <a:solidFill>
            <a:schemeClr val="bg1">
              <a:lumMod val="85000"/>
            </a:schemeClr>
          </a:solidFill>
        </p:spPr>
        <p:txBody>
          <a:bodyPr/>
          <a:lstStyle/>
          <a:p>
            <a:r>
              <a:rPr lang="nb-NO"/>
              <a:t>Klikk på ikonet for å sette inn bilde</a:t>
            </a:r>
          </a:p>
        </p:txBody>
      </p:sp>
      <p:sp>
        <p:nvSpPr>
          <p:cNvPr id="4" name="Plassholder for tekst 4">
            <a:extLst>
              <a:ext uri="{FF2B5EF4-FFF2-40B4-BE49-F238E27FC236}">
                <a16:creationId xmlns:a16="http://schemas.microsoft.com/office/drawing/2014/main" id="{39847E75-C0A9-0F98-B15A-059E0A00D762}"/>
              </a:ext>
            </a:extLst>
          </p:cNvPr>
          <p:cNvSpPr>
            <a:spLocks noGrp="1"/>
          </p:cNvSpPr>
          <p:nvPr>
            <p:ph type="body" sz="quarter" idx="11"/>
          </p:nvPr>
        </p:nvSpPr>
        <p:spPr>
          <a:xfrm>
            <a:off x="880679" y="2752472"/>
            <a:ext cx="9244400" cy="676528"/>
          </a:xfrm>
        </p:spPr>
        <p:txBody>
          <a:bodyPr lIns="0" tIns="0" rIns="0" bIns="0">
            <a:noAutofit/>
          </a:bodyPr>
          <a:lstStyle>
            <a:lvl1pPr marL="0" indent="0">
              <a:buNone/>
              <a:defRPr>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b-NO"/>
              <a:t>Klikk for å redigere tekststiler i malen</a:t>
            </a:r>
          </a:p>
        </p:txBody>
      </p:sp>
      <p:sp>
        <p:nvSpPr>
          <p:cNvPr id="2" name="Tittel 1">
            <a:extLst>
              <a:ext uri="{FF2B5EF4-FFF2-40B4-BE49-F238E27FC236}">
                <a16:creationId xmlns:a16="http://schemas.microsoft.com/office/drawing/2014/main" id="{ADC75CAF-E7DD-CA87-A730-6B1DAB29DE10}"/>
              </a:ext>
            </a:extLst>
          </p:cNvPr>
          <p:cNvSpPr>
            <a:spLocks noGrp="1"/>
          </p:cNvSpPr>
          <p:nvPr>
            <p:ph type="title"/>
          </p:nvPr>
        </p:nvSpPr>
        <p:spPr>
          <a:xfrm>
            <a:off x="866391" y="1520826"/>
            <a:ext cx="9244401" cy="1079499"/>
          </a:xfrm>
        </p:spPr>
        <p:txBody>
          <a:bodyPr lIns="0" tIns="0" rIns="0" bIns="0" anchor="b" anchorCtr="0">
            <a:noAutofit/>
          </a:bodyPr>
          <a:lstStyle>
            <a:lvl1pPr>
              <a:defRPr>
                <a:solidFill>
                  <a:schemeClr val="bg1"/>
                </a:solidFill>
              </a:defRPr>
            </a:lvl1pPr>
          </a:lstStyle>
          <a:p>
            <a:r>
              <a:rPr lang="nb-NO"/>
              <a:t>Klikk for å redigere tittelstil</a:t>
            </a:r>
          </a:p>
        </p:txBody>
      </p:sp>
      <p:grpSp>
        <p:nvGrpSpPr>
          <p:cNvPr id="8" name="Gruppe 7">
            <a:extLst>
              <a:ext uri="{FF2B5EF4-FFF2-40B4-BE49-F238E27FC236}">
                <a16:creationId xmlns:a16="http://schemas.microsoft.com/office/drawing/2014/main" id="{F5646A3E-09A5-9A44-436C-90F42DE7FE8F}"/>
              </a:ext>
              <a:ext uri="{C183D7F6-B498-43B3-948B-1728B52AA6E4}">
                <adec:decorative xmlns:adec="http://schemas.microsoft.com/office/drawing/2017/decorative" val="1"/>
              </a:ext>
            </a:extLst>
          </p:cNvPr>
          <p:cNvGrpSpPr>
            <a:grpSpLocks/>
          </p:cNvGrpSpPr>
          <p:nvPr userDrawn="1"/>
        </p:nvGrpSpPr>
        <p:grpSpPr>
          <a:xfrm>
            <a:off x="11735853" y="3029971"/>
            <a:ext cx="218055" cy="218055"/>
            <a:chOff x="569720" y="4531685"/>
            <a:chExt cx="390820" cy="390820"/>
          </a:xfrm>
        </p:grpSpPr>
        <p:sp>
          <p:nvSpPr>
            <p:cNvPr id="13" name="Avrundet rektangel 6">
              <a:extLst>
                <a:ext uri="{FF2B5EF4-FFF2-40B4-BE49-F238E27FC236}">
                  <a16:creationId xmlns:a16="http://schemas.microsoft.com/office/drawing/2014/main" id="{B95AF5B2-CE2C-3B40-0759-B3FD235D0F7A}"/>
                </a:ext>
              </a:extLst>
            </p:cNvPr>
            <p:cNvSpPr>
              <a:spLocks/>
            </p:cNvSpPr>
            <p:nvPr userDrawn="1"/>
          </p:nvSpPr>
          <p:spPr>
            <a:xfrm rot="2700000">
              <a:off x="569720" y="4531685"/>
              <a:ext cx="390820" cy="390820"/>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4" name="Grafikk 13">
              <a:extLst>
                <a:ext uri="{FF2B5EF4-FFF2-40B4-BE49-F238E27FC236}">
                  <a16:creationId xmlns:a16="http://schemas.microsoft.com/office/drawing/2014/main" id="{CFFB4333-7B53-6A66-193E-31B73107D9E0}"/>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682639" y="4635438"/>
              <a:ext cx="164982" cy="183314"/>
            </a:xfrm>
            <a:prstGeom prst="rect">
              <a:avLst/>
            </a:prstGeom>
          </p:spPr>
        </p:pic>
      </p:grpSp>
    </p:spTree>
    <p:extLst>
      <p:ext uri="{BB962C8B-B14F-4D97-AF65-F5344CB8AC3E}">
        <p14:creationId xmlns:p14="http://schemas.microsoft.com/office/powerpoint/2010/main" val="9016371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Skilleside-Lys-Grafisk">
    <p:bg>
      <p:bgPr>
        <a:solidFill>
          <a:schemeClr val="bg2"/>
        </a:solidFill>
        <a:effectLst/>
      </p:bgPr>
    </p:bg>
    <p:spTree>
      <p:nvGrpSpPr>
        <p:cNvPr id="1" name=""/>
        <p:cNvGrpSpPr/>
        <p:nvPr/>
      </p:nvGrpSpPr>
      <p:grpSpPr>
        <a:xfrm>
          <a:off x="0" y="0"/>
          <a:ext cx="0" cy="0"/>
          <a:chOff x="0" y="0"/>
          <a:chExt cx="0" cy="0"/>
        </a:xfrm>
      </p:grpSpPr>
      <p:pic>
        <p:nvPicPr>
          <p:cNvPr id="6" name="Grafikk 5">
            <a:extLst>
              <a:ext uri="{FF2B5EF4-FFF2-40B4-BE49-F238E27FC236}">
                <a16:creationId xmlns:a16="http://schemas.microsoft.com/office/drawing/2014/main" id="{157762D1-E119-E6FB-FB92-57F82375CF3C}"/>
              </a:ext>
              <a:ext uri="{C183D7F6-B498-43B3-948B-1728B52AA6E4}">
                <adec:decorative xmlns:adec="http://schemas.microsoft.com/office/drawing/2017/decorative" val="1"/>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349990" y="526630"/>
            <a:ext cx="1304870" cy="283108"/>
          </a:xfrm>
          <a:prstGeom prst="rect">
            <a:avLst/>
          </a:prstGeom>
        </p:spPr>
      </p:pic>
      <p:pic>
        <p:nvPicPr>
          <p:cNvPr id="17" name="Grafikk 16">
            <a:extLst>
              <a:ext uri="{FF2B5EF4-FFF2-40B4-BE49-F238E27FC236}">
                <a16:creationId xmlns:a16="http://schemas.microsoft.com/office/drawing/2014/main" id="{C5DE5F00-22A2-33BC-0062-6EAF66BA2B26}"/>
              </a:ext>
              <a:ext uri="{C183D7F6-B498-43B3-948B-1728B52AA6E4}">
                <adec:decorative xmlns:adec="http://schemas.microsoft.com/office/drawing/2017/decorative" val="1"/>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8112128" y="2768539"/>
            <a:ext cx="4079872" cy="4096871"/>
          </a:xfrm>
          <a:prstGeom prst="rect">
            <a:avLst/>
          </a:prstGeom>
        </p:spPr>
      </p:pic>
      <p:sp>
        <p:nvSpPr>
          <p:cNvPr id="9" name="Tittel 1">
            <a:extLst>
              <a:ext uri="{FF2B5EF4-FFF2-40B4-BE49-F238E27FC236}">
                <a16:creationId xmlns:a16="http://schemas.microsoft.com/office/drawing/2014/main" id="{2C8AC037-BD7C-14D4-5D38-24E56739CF91}"/>
              </a:ext>
            </a:extLst>
          </p:cNvPr>
          <p:cNvSpPr>
            <a:spLocks noGrp="1"/>
          </p:cNvSpPr>
          <p:nvPr>
            <p:ph type="title"/>
          </p:nvPr>
        </p:nvSpPr>
        <p:spPr>
          <a:xfrm>
            <a:off x="873534" y="1520826"/>
            <a:ext cx="9244401" cy="1079499"/>
          </a:xfrm>
        </p:spPr>
        <p:txBody>
          <a:bodyPr lIns="0" tIns="0" rIns="0" bIns="0" anchor="b" anchorCtr="0">
            <a:noAutofit/>
          </a:bodyPr>
          <a:lstStyle>
            <a:lvl1pPr>
              <a:defRPr>
                <a:solidFill>
                  <a:schemeClr val="tx1"/>
                </a:solidFill>
              </a:defRPr>
            </a:lvl1pPr>
          </a:lstStyle>
          <a:p>
            <a:r>
              <a:rPr lang="nb-NO"/>
              <a:t>Klikk for å redigere tittelstil</a:t>
            </a:r>
          </a:p>
        </p:txBody>
      </p:sp>
      <p:sp>
        <p:nvSpPr>
          <p:cNvPr id="10" name="Plassholder for tekst 6">
            <a:extLst>
              <a:ext uri="{FF2B5EF4-FFF2-40B4-BE49-F238E27FC236}">
                <a16:creationId xmlns:a16="http://schemas.microsoft.com/office/drawing/2014/main" id="{0DB87A6F-AC3C-3CC4-8E5C-3ED1DC871A07}"/>
              </a:ext>
            </a:extLst>
          </p:cNvPr>
          <p:cNvSpPr>
            <a:spLocks noGrp="1"/>
          </p:cNvSpPr>
          <p:nvPr>
            <p:ph type="body" sz="quarter" idx="10"/>
          </p:nvPr>
        </p:nvSpPr>
        <p:spPr>
          <a:xfrm>
            <a:off x="885786" y="2960689"/>
            <a:ext cx="9246442" cy="2376486"/>
          </a:xfrm>
        </p:spPr>
        <p:txBody>
          <a:bodyPr/>
          <a:lstStyle/>
          <a:p>
            <a:pPr lvl="0"/>
            <a:r>
              <a:rPr lang="nb-NO"/>
              <a:t>Klikk for å redigere tekststiler i malen</a:t>
            </a:r>
          </a:p>
          <a:p>
            <a:pPr lvl="1"/>
            <a:r>
              <a:rPr lang="nb-NO"/>
              <a:t>Andre nivå</a:t>
            </a:r>
          </a:p>
          <a:p>
            <a:pPr lvl="2"/>
            <a:r>
              <a:rPr lang="nb-NO"/>
              <a:t>Tredje nivå</a:t>
            </a:r>
          </a:p>
        </p:txBody>
      </p:sp>
    </p:spTree>
    <p:extLst>
      <p:ext uri="{BB962C8B-B14F-4D97-AF65-F5344CB8AC3E}">
        <p14:creationId xmlns:p14="http://schemas.microsoft.com/office/powerpoint/2010/main" val="1386389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6BAE5EDC-132E-4217-6F57-E5C8D5207CF4}"/>
              </a:ext>
            </a:extLst>
          </p:cNvPr>
          <p:cNvSpPr>
            <a:spLocks noGrp="1"/>
          </p:cNvSpPr>
          <p:nvPr>
            <p:ph type="title"/>
          </p:nvPr>
        </p:nvSpPr>
        <p:spPr>
          <a:xfrm>
            <a:off x="1050131" y="1016000"/>
            <a:ext cx="10625932" cy="1260476"/>
          </a:xfrm>
          <a:prstGeom prst="rect">
            <a:avLst/>
          </a:prstGeom>
        </p:spPr>
        <p:txBody>
          <a:bodyPr vert="horz" lIns="0" tIns="0" rIns="0" bIns="0" rtlCol="0" anchor="b" anchorCtr="0">
            <a:normAutofit/>
          </a:bodyPr>
          <a:lstStyle/>
          <a:p>
            <a:r>
              <a:rPr lang="nb-NO"/>
              <a:t>Klikk for å redigere tittelstil</a:t>
            </a:r>
          </a:p>
        </p:txBody>
      </p:sp>
      <p:sp>
        <p:nvSpPr>
          <p:cNvPr id="3" name="Plassholder for tekst 2">
            <a:extLst>
              <a:ext uri="{FF2B5EF4-FFF2-40B4-BE49-F238E27FC236}">
                <a16:creationId xmlns:a16="http://schemas.microsoft.com/office/drawing/2014/main" id="{EF66BF91-CA47-11F5-5AF1-FB35DD4352F5}"/>
              </a:ext>
            </a:extLst>
          </p:cNvPr>
          <p:cNvSpPr>
            <a:spLocks noGrp="1"/>
          </p:cNvSpPr>
          <p:nvPr>
            <p:ph type="body" idx="1"/>
          </p:nvPr>
        </p:nvSpPr>
        <p:spPr>
          <a:xfrm>
            <a:off x="1050129" y="2600325"/>
            <a:ext cx="10625933" cy="3246859"/>
          </a:xfrm>
          <a:prstGeom prst="rect">
            <a:avLst/>
          </a:prstGeom>
        </p:spPr>
        <p:txBody>
          <a:bodyPr vert="horz" lIns="0" tIns="0" rIns="0" bIns="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bunntekst 4">
            <a:extLst>
              <a:ext uri="{FF2B5EF4-FFF2-40B4-BE49-F238E27FC236}">
                <a16:creationId xmlns:a16="http://schemas.microsoft.com/office/drawing/2014/main" id="{FEE92E35-4DB8-E736-591E-E5E911A4735D}"/>
              </a:ext>
            </a:extLst>
          </p:cNvPr>
          <p:cNvSpPr>
            <a:spLocks noGrp="1"/>
          </p:cNvSpPr>
          <p:nvPr>
            <p:ph type="ftr" sz="quarter" idx="3"/>
          </p:nvPr>
        </p:nvSpPr>
        <p:spPr>
          <a:xfrm>
            <a:off x="6203950" y="7241993"/>
            <a:ext cx="5161248" cy="94287"/>
          </a:xfrm>
          <a:prstGeom prst="rect">
            <a:avLst/>
          </a:prstGeom>
        </p:spPr>
        <p:txBody>
          <a:bodyPr vert="horz" lIns="0" tIns="0" rIns="0" bIns="0" rtlCol="0" anchor="ctr"/>
          <a:lstStyle>
            <a:lvl1pPr algn="r">
              <a:defRPr sz="1000">
                <a:solidFill>
                  <a:schemeClr val="bg1">
                    <a:lumMod val="65000"/>
                  </a:schemeClr>
                </a:solidFill>
              </a:defRPr>
            </a:lvl1pPr>
          </a:lstStyle>
          <a:p>
            <a:r>
              <a:rPr lang="nb-NO"/>
              <a:t>Bunntekst</a:t>
            </a:r>
          </a:p>
        </p:txBody>
      </p:sp>
    </p:spTree>
    <p:extLst>
      <p:ext uri="{BB962C8B-B14F-4D97-AF65-F5344CB8AC3E}">
        <p14:creationId xmlns:p14="http://schemas.microsoft.com/office/powerpoint/2010/main" val="24826056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Lst>
  <p:hf hdr="0" ftr="0" dt="0"/>
  <p:txStyles>
    <p:titleStyle>
      <a:lvl1pPr algn="l" defTabSz="914400" rtl="0" eaLnBrk="1" latinLnBrk="0" hangingPunct="1">
        <a:lnSpc>
          <a:spcPct val="100000"/>
        </a:lnSpc>
        <a:spcBef>
          <a:spcPct val="0"/>
        </a:spcBef>
        <a:buNone/>
        <a:defRPr sz="3200" kern="1200">
          <a:solidFill>
            <a:schemeClr val="tx1"/>
          </a:solidFill>
          <a:latin typeface="+mn-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Systemfont normal"/>
        <a:buChar char="⎼"/>
        <a:defRPr sz="16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Systemfont normal"/>
        <a:buChar char="⎼"/>
        <a:defRPr sz="14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Systemfont normal"/>
        <a:buChar char="⎼"/>
        <a:defRPr sz="12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Systemfont normal"/>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325">
          <p15:clr>
            <a:srgbClr val="F26B43"/>
          </p15:clr>
        </p15:guide>
        <p15:guide id="3" pos="7355">
          <p15:clr>
            <a:srgbClr val="F26B43"/>
          </p15:clr>
        </p15:guide>
        <p15:guide id="4" pos="3908">
          <p15:clr>
            <a:srgbClr val="F26B43"/>
          </p15:clr>
        </p15:guide>
        <p15:guide id="5" pos="3772">
          <p15:clr>
            <a:srgbClr val="F26B43"/>
          </p15:clr>
        </p15:guide>
        <p15:guide id="6" pos="4974">
          <p15:clr>
            <a:srgbClr val="F26B43"/>
          </p15:clr>
        </p15:guide>
        <p15:guide id="7" pos="5110">
          <p15:clr>
            <a:srgbClr val="F26B43"/>
          </p15:clr>
        </p15:guide>
        <p15:guide id="8" pos="6153">
          <p15:clr>
            <a:srgbClr val="F26B43"/>
          </p15:clr>
        </p15:guide>
        <p15:guide id="9" pos="6289">
          <p15:clr>
            <a:srgbClr val="F26B43"/>
          </p15:clr>
        </p15:guide>
        <p15:guide id="10" pos="2570">
          <p15:clr>
            <a:srgbClr val="F26B43"/>
          </p15:clr>
        </p15:guide>
        <p15:guide id="11" pos="2706">
          <p15:clr>
            <a:srgbClr val="F26B43"/>
          </p15:clr>
        </p15:guide>
        <p15:guide id="12" pos="1504">
          <p15:clr>
            <a:srgbClr val="F26B43"/>
          </p15:clr>
        </p15:guide>
        <p15:guide id="13" pos="1368">
          <p15:clr>
            <a:srgbClr val="F26B43"/>
          </p15:clr>
        </p15:guide>
        <p15:guide id="14" orient="horz" pos="2160">
          <p15:clr>
            <a:srgbClr val="F26B43"/>
          </p15:clr>
        </p15:guide>
        <p15:guide id="15" orient="horz" pos="2886">
          <p15:clr>
            <a:srgbClr val="F26B43"/>
          </p15:clr>
        </p15:guide>
        <p15:guide id="16" orient="horz" pos="1434">
          <p15:clr>
            <a:srgbClr val="F26B43"/>
          </p15:clr>
        </p15:guide>
        <p15:guide id="17" orient="horz" pos="958">
          <p15:clr>
            <a:srgbClr val="F26B43"/>
          </p15:clr>
        </p15:guide>
        <p15:guide id="18" orient="horz" pos="3680">
          <p15:clr>
            <a:srgbClr val="F26B43"/>
          </p15:clr>
        </p15:guide>
        <p15:guide id="19" orient="horz" pos="640">
          <p15:clr>
            <a:srgbClr val="F26B43"/>
          </p15:clr>
        </p15:guide>
        <p15:guide id="20" orient="horz" pos="3997">
          <p15:clr>
            <a:srgbClr val="F26B43"/>
          </p15:clr>
        </p15:guide>
        <p15:guide id="21" orient="horz" pos="323">
          <p15:clr>
            <a:srgbClr val="F26B43"/>
          </p15:clr>
        </p15:guide>
        <p15:guide id="22" orient="horz" pos="1638">
          <p15:clr>
            <a:srgbClr val="F26B43"/>
          </p15:clr>
        </p15:guide>
        <p15:guide id="23" orient="horz" pos="1865">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2.xml"/><Relationship Id="rId1" Type="http://schemas.openxmlformats.org/officeDocument/2006/relationships/themeOverride" Target="../theme/themeOverrid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tel 15">
            <a:extLst>
              <a:ext uri="{FF2B5EF4-FFF2-40B4-BE49-F238E27FC236}">
                <a16:creationId xmlns:a16="http://schemas.microsoft.com/office/drawing/2014/main" id="{34824B16-F4FE-372D-49DE-8C17E2A46AE9}"/>
              </a:ext>
            </a:extLst>
          </p:cNvPr>
          <p:cNvSpPr>
            <a:spLocks noGrp="1"/>
          </p:cNvSpPr>
          <p:nvPr>
            <p:ph type="title"/>
          </p:nvPr>
        </p:nvSpPr>
        <p:spPr/>
        <p:txBody>
          <a:bodyPr/>
          <a:lstStyle/>
          <a:p>
            <a:r>
              <a:rPr lang="nb-NO"/>
              <a:t>Norge øver </a:t>
            </a:r>
          </a:p>
        </p:txBody>
      </p:sp>
      <p:sp>
        <p:nvSpPr>
          <p:cNvPr id="17" name="Plassholder for tekst 16">
            <a:extLst>
              <a:ext uri="{FF2B5EF4-FFF2-40B4-BE49-F238E27FC236}">
                <a16:creationId xmlns:a16="http://schemas.microsoft.com/office/drawing/2014/main" id="{F8C9A5A5-0B4D-BE51-1077-A966B0403A09}"/>
              </a:ext>
            </a:extLst>
          </p:cNvPr>
          <p:cNvSpPr>
            <a:spLocks noGrp="1"/>
          </p:cNvSpPr>
          <p:nvPr>
            <p:ph type="body" sz="quarter" idx="12"/>
          </p:nvPr>
        </p:nvSpPr>
        <p:spPr/>
        <p:txBody>
          <a:bodyPr/>
          <a:lstStyle/>
          <a:p>
            <a:r>
              <a:rPr lang="nb-NO"/>
              <a:t>Temascenarioer</a:t>
            </a:r>
          </a:p>
        </p:txBody>
      </p:sp>
    </p:spTree>
    <p:extLst>
      <p:ext uri="{BB962C8B-B14F-4D97-AF65-F5344CB8AC3E}">
        <p14:creationId xmlns:p14="http://schemas.microsoft.com/office/powerpoint/2010/main" val="20699599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63202DC-E266-8774-51CB-436AD691D049}"/>
              </a:ext>
            </a:extLst>
          </p:cNvPr>
          <p:cNvSpPr>
            <a:spLocks noGrp="1"/>
          </p:cNvSpPr>
          <p:nvPr>
            <p:ph type="title"/>
          </p:nvPr>
        </p:nvSpPr>
        <p:spPr>
          <a:xfrm>
            <a:off x="642764" y="0"/>
            <a:ext cx="9772824" cy="1458912"/>
          </a:xfrm>
        </p:spPr>
        <p:txBody>
          <a:bodyPr/>
          <a:lstStyle/>
          <a:p>
            <a:r>
              <a:rPr lang="nb-NO" sz="2800"/>
              <a:t>Temascenario – bortfall av strøm og elektronisk kommunikasjon</a:t>
            </a:r>
          </a:p>
        </p:txBody>
      </p:sp>
      <p:sp>
        <p:nvSpPr>
          <p:cNvPr id="3" name="Plassholder for tekst 2">
            <a:extLst>
              <a:ext uri="{FF2B5EF4-FFF2-40B4-BE49-F238E27FC236}">
                <a16:creationId xmlns:a16="http://schemas.microsoft.com/office/drawing/2014/main" id="{AB8DC513-0898-6675-3890-53F900D3F463}"/>
              </a:ext>
            </a:extLst>
          </p:cNvPr>
          <p:cNvSpPr>
            <a:spLocks noGrp="1"/>
          </p:cNvSpPr>
          <p:nvPr>
            <p:ph type="body" sz="quarter" idx="15"/>
          </p:nvPr>
        </p:nvSpPr>
        <p:spPr>
          <a:xfrm>
            <a:off x="642764" y="1749287"/>
            <a:ext cx="11244436" cy="4107001"/>
          </a:xfrm>
        </p:spPr>
        <p:txBody>
          <a:bodyPr>
            <a:normAutofit/>
          </a:bodyPr>
          <a:lstStyle/>
          <a:p>
            <a:pPr marL="0" indent="0">
              <a:buNone/>
            </a:pPr>
            <a:r>
              <a:rPr lang="nb-NO" sz="1400" dirty="0"/>
              <a:t>Like over midnatt oppstår det et større strømbrudd i kommunen. Om lag 85 prosent av innbyggere og virksomheter mister strømmen, inkludert området der kommunens administrasjonssenter ligger. Temperaturen er – 5 </a:t>
            </a:r>
            <a:r>
              <a:rPr lang="nb-NO" sz="1400" dirty="0">
                <a:sym typeface="Symbol" panose="05050102010706020507" pitchFamily="18" charset="2"/>
              </a:rPr>
              <a:t></a:t>
            </a:r>
            <a:r>
              <a:rPr lang="nb-NO" sz="1400" dirty="0"/>
              <a:t>C, og værmeldingen varsler økende snøfall det neste døgnet. Dette vil kunne redusere fremkommeligheten på veinettet.</a:t>
            </a:r>
          </a:p>
          <a:p>
            <a:pPr marL="0" indent="0">
              <a:buNone/>
            </a:pPr>
            <a:r>
              <a:rPr lang="nb-NO" sz="1400" dirty="0"/>
              <a:t>Etter om lag én time kommer strømmen tilbake i deler av kommunen. Utover morgenen og formiddagen oppstår det imidlertid nye og gjentatte strømbrudd i ulike områder i kommunen. Det varierer fra korte avbrudd til flere timer uten strøm. Strømselskapene arbeider med feilsøking, men opplyser at årsaken til problemene foreløpig er uklar. På ettermiddagen forverres situasjonen. Strømbruddene varer lenger og rammer større områder av kommunen. Enkelte områder blir uten strøm i flere timer sammenhengende. Mobilnett og internett faller ut tidligere enn forventet, til tross for reservestrøm.</a:t>
            </a:r>
          </a:p>
          <a:p>
            <a:pPr marL="0" indent="0">
              <a:buNone/>
            </a:pPr>
            <a:r>
              <a:rPr lang="nb-NO" sz="1400" dirty="0"/>
              <a:t>Strømbruddene påvirker kommunale tjenester, næringsliv og andre samfunnskritiske funksjoner. I perioder faller digitale systemer ut, flere bygg står uten oppvarming, og det meldes om heisstans.</a:t>
            </a:r>
          </a:p>
          <a:p>
            <a:pPr marL="0" indent="0">
              <a:buNone/>
            </a:pPr>
            <a:r>
              <a:rPr lang="nb-NO" sz="1400" dirty="0"/>
              <a:t>Samtidig oppstår det mistanke om at bortfallet av strøm og elektronisk kommunikasjon kan være forårsaket av tilsiktede handlinger. </a:t>
            </a:r>
          </a:p>
          <a:p>
            <a:pPr marL="0" indent="0">
              <a:buNone/>
            </a:pPr>
            <a:r>
              <a:rPr lang="nb-NO" sz="1400" dirty="0"/>
              <a:t>Kommunen får informasjon om at flere helseinstitusjoner har begrenset kapasitet på reservestrøm, anslått til mellom 12 og 24 timer. Flere områder mister vannforsyningen, samtidig som økende snøfall gjør det vanskeligere å komme frem på veiene. </a:t>
            </a:r>
          </a:p>
          <a:p>
            <a:pPr marL="0" indent="0">
              <a:buNone/>
            </a:pPr>
            <a:r>
              <a:rPr lang="nb-NO" sz="1400" dirty="0"/>
              <a:t>Statsforvalteren ber kommunen planlegge for å opprettholde kritiske funksjoner i minst 72 timer uten stabil strøm og elektronisk kommunikasjon. Nabokommuner er også rammet og har begrenset mulighet til å bistå. </a:t>
            </a:r>
          </a:p>
          <a:p>
            <a:endParaRPr lang="nb-NO" dirty="0"/>
          </a:p>
        </p:txBody>
      </p:sp>
      <p:sp>
        <p:nvSpPr>
          <p:cNvPr id="4" name="Rectangle 1">
            <a:extLst>
              <a:ext uri="{FF2B5EF4-FFF2-40B4-BE49-F238E27FC236}">
                <a16:creationId xmlns:a16="http://schemas.microsoft.com/office/drawing/2014/main" id="{9F24A80A-CAAD-A97D-9CBE-A2C064E251E0}"/>
              </a:ext>
            </a:extLst>
          </p:cNvPr>
          <p:cNvSpPr>
            <a:spLocks noChangeArrowheads="1"/>
          </p:cNvSpPr>
          <p:nvPr/>
        </p:nvSpPr>
        <p:spPr bwMode="auto">
          <a:xfrm>
            <a:off x="9381483" y="145664"/>
            <a:ext cx="190481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nb-NO" altLang="nb-NO" sz="1200" b="1" i="0" u="none" strike="noStrike" cap="none" normalizeH="0" baseline="0">
                <a:ln>
                  <a:noFill/>
                </a:ln>
                <a:solidFill>
                  <a:srgbClr val="FF0000"/>
                </a:solidFill>
                <a:effectLst/>
                <a:latin typeface="Aptos" panose="020B0004020202020204" pitchFamily="34" charset="0"/>
                <a:ea typeface="Aptos" panose="020B0004020202020204" pitchFamily="34" charset="0"/>
                <a:cs typeface="Arial" panose="020B0604020202020204" pitchFamily="34" charset="0"/>
              </a:rPr>
              <a:t>ØVELSE </a:t>
            </a:r>
            <a:r>
              <a:rPr kumimoji="0" lang="nb-NO" altLang="nb-NO" sz="1200" b="1" i="0" u="none" strike="noStrike" cap="none" normalizeH="0" baseline="0" err="1">
                <a:ln>
                  <a:noFill/>
                </a:ln>
                <a:solidFill>
                  <a:srgbClr val="FF0000"/>
                </a:solidFill>
                <a:effectLst/>
                <a:latin typeface="Aptos" panose="020B0004020202020204" pitchFamily="34" charset="0"/>
                <a:ea typeface="Aptos" panose="020B0004020202020204" pitchFamily="34" charset="0"/>
                <a:cs typeface="Arial" panose="020B0604020202020204" pitchFamily="34" charset="0"/>
              </a:rPr>
              <a:t>ØVELSE</a:t>
            </a:r>
            <a:r>
              <a:rPr kumimoji="0" lang="nb-NO" altLang="nb-NO" sz="1200" b="1" i="0" u="none" strike="noStrike" cap="none" normalizeH="0" baseline="0">
                <a:ln>
                  <a:noFill/>
                </a:ln>
                <a:solidFill>
                  <a:srgbClr val="FF0000"/>
                </a:solidFill>
                <a:effectLst/>
                <a:latin typeface="Aptos" panose="020B0004020202020204" pitchFamily="34" charset="0"/>
                <a:ea typeface="Aptos" panose="020B0004020202020204" pitchFamily="34" charset="0"/>
                <a:cs typeface="Arial" panose="020B0604020202020204" pitchFamily="34" charset="0"/>
              </a:rPr>
              <a:t> </a:t>
            </a:r>
            <a:r>
              <a:rPr kumimoji="0" lang="nb-NO" altLang="nb-NO" sz="1200" b="1" i="0" u="none" strike="noStrike" cap="none" normalizeH="0" baseline="0" err="1">
                <a:ln>
                  <a:noFill/>
                </a:ln>
                <a:solidFill>
                  <a:srgbClr val="FF0000"/>
                </a:solidFill>
                <a:effectLst/>
                <a:latin typeface="Aptos" panose="020B0004020202020204" pitchFamily="34" charset="0"/>
                <a:ea typeface="Aptos" panose="020B0004020202020204" pitchFamily="34" charset="0"/>
                <a:cs typeface="Arial" panose="020B0604020202020204" pitchFamily="34" charset="0"/>
              </a:rPr>
              <a:t>ØVELSE</a:t>
            </a:r>
            <a:endParaRPr kumimoji="0" lang="nb-NO" altLang="nb-NO"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7198318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63D1CC-6712-966A-032A-1FAB9B3A409C}"/>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5BEFB342-1A22-8677-9887-168384784DDA}"/>
              </a:ext>
            </a:extLst>
          </p:cNvPr>
          <p:cNvSpPr>
            <a:spLocks noGrp="1"/>
          </p:cNvSpPr>
          <p:nvPr>
            <p:ph type="title"/>
          </p:nvPr>
        </p:nvSpPr>
        <p:spPr>
          <a:xfrm>
            <a:off x="638357" y="366990"/>
            <a:ext cx="9772824" cy="1011236"/>
          </a:xfrm>
        </p:spPr>
        <p:txBody>
          <a:bodyPr/>
          <a:lstStyle/>
          <a:p>
            <a:r>
              <a:rPr lang="nb-NO" sz="2800"/>
              <a:t>Temascenario – alliert mottak</a:t>
            </a:r>
          </a:p>
        </p:txBody>
      </p:sp>
      <p:sp>
        <p:nvSpPr>
          <p:cNvPr id="3" name="Plassholder for tekst 2">
            <a:extLst>
              <a:ext uri="{FF2B5EF4-FFF2-40B4-BE49-F238E27FC236}">
                <a16:creationId xmlns:a16="http://schemas.microsoft.com/office/drawing/2014/main" id="{7F74C85F-7C80-1A7F-D91F-7BA08DAAB973}"/>
              </a:ext>
            </a:extLst>
          </p:cNvPr>
          <p:cNvSpPr>
            <a:spLocks noGrp="1"/>
          </p:cNvSpPr>
          <p:nvPr>
            <p:ph type="body" sz="quarter" idx="15"/>
          </p:nvPr>
        </p:nvSpPr>
        <p:spPr>
          <a:xfrm>
            <a:off x="642764" y="1643270"/>
            <a:ext cx="11363706" cy="4483209"/>
          </a:xfrm>
        </p:spPr>
        <p:txBody>
          <a:bodyPr>
            <a:normAutofit/>
          </a:bodyPr>
          <a:lstStyle/>
          <a:p>
            <a:pPr marL="0" indent="0">
              <a:buNone/>
            </a:pPr>
            <a:r>
              <a:rPr lang="nb-NO" sz="1400" dirty="0"/>
              <a:t>Allierte styrker ankommer norske havner og flyplasser raskt. Over en periode på ti dager ankommer det over ulike deler av Norge til sammen 50 000 soldater, 2 700 tunge kjøretøy, 12 000 lette kjøretøy og 18 000 kontainere med forsyninger. Etter det innledende mottaket av allierte styrker vil det være behov for kontinuerlig transport av materiell, forsyninger og forsterkninger mellom mottaksområder og områder der styrkene opererer. </a:t>
            </a:r>
          </a:p>
          <a:p>
            <a:pPr marL="0" indent="0">
              <a:buNone/>
            </a:pPr>
            <a:r>
              <a:rPr lang="nb-NO" sz="1400" dirty="0"/>
              <a:t>Tidlig mandag morgen mottar statsforvalter melding fra distriktssjefen i Heimevernet om at mottak av allierte styrker vil igangsettes innen 72 timer i flere av kommunene i fylket. </a:t>
            </a:r>
          </a:p>
          <a:p>
            <a:pPr marL="0" indent="0">
              <a:buNone/>
            </a:pPr>
            <a:r>
              <a:rPr lang="nb-NO" sz="1400" dirty="0"/>
              <a:t>Forsvaret opplyser i fylkesberedskapsrådet at flere kommuner i fylket vil måtte forvente å ta imot avdelinger fra allierte land, som består av militære styrker med pansrede og motoriserte kjøretøy. Totalt anslås styrken å bestå av rundt 1 500 allierte soldater og et stort antall tunge kjøretøy. Informasjonen om hvor lenge de skal oppholde seg i fylket vil bli oppgitt på et senere tidspunkt, men foreløpige planer legger til grunn et opphold på 10-14 dager.  </a:t>
            </a:r>
          </a:p>
          <a:p>
            <a:pPr marL="0" indent="0">
              <a:buNone/>
            </a:pPr>
            <a:r>
              <a:rPr lang="nb-NO" sz="1400" dirty="0"/>
              <a:t>Ressursbehovet øker både i Forsvaret og i sivilsamfunnet. Dette fører til enkelte kapasitetsutfordringer knyttet til blant annet drivstoff, helsepersonell, reservedeler og teknisk utstyr. </a:t>
            </a:r>
          </a:p>
          <a:p>
            <a:pPr marL="0" indent="0">
              <a:buNone/>
            </a:pPr>
            <a:r>
              <a:rPr lang="nb-NO" sz="1400" dirty="0"/>
              <a:t>Mange innbyggere i kommunene etterspør informasjon. Flere opplever en mulig militær innkvartering som utrygt og er bekymret for hvilke konsekvenser det vil få for nærområdene. Dette skaper uro i lokalsamfunnet. Statsforvalteren og Forsvaret samarbeider tett om å gi befolkningen tydelig og oppdatert informasjon. Målet er å skape trygghet og hindre rykter og usikkerhet. </a:t>
            </a:r>
          </a:p>
          <a:p>
            <a:pPr marL="0" indent="0">
              <a:buNone/>
            </a:pPr>
            <a:endParaRPr lang="nb-NO" dirty="0"/>
          </a:p>
        </p:txBody>
      </p:sp>
      <p:sp>
        <p:nvSpPr>
          <p:cNvPr id="4" name="Rectangle 1">
            <a:extLst>
              <a:ext uri="{FF2B5EF4-FFF2-40B4-BE49-F238E27FC236}">
                <a16:creationId xmlns:a16="http://schemas.microsoft.com/office/drawing/2014/main" id="{054B3D34-B579-3A6D-22B9-D073826D6D91}"/>
              </a:ext>
            </a:extLst>
          </p:cNvPr>
          <p:cNvSpPr>
            <a:spLocks noChangeArrowheads="1"/>
          </p:cNvSpPr>
          <p:nvPr/>
        </p:nvSpPr>
        <p:spPr bwMode="auto">
          <a:xfrm>
            <a:off x="9381483" y="145664"/>
            <a:ext cx="190481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nb-NO" altLang="nb-NO" sz="1200" b="1" i="0" u="none" strike="noStrike" cap="none" normalizeH="0" baseline="0">
                <a:ln>
                  <a:noFill/>
                </a:ln>
                <a:solidFill>
                  <a:srgbClr val="FF0000"/>
                </a:solidFill>
                <a:effectLst/>
                <a:latin typeface="Aptos" panose="020B0004020202020204" pitchFamily="34" charset="0"/>
                <a:ea typeface="Aptos" panose="020B0004020202020204" pitchFamily="34" charset="0"/>
                <a:cs typeface="Arial" panose="020B0604020202020204" pitchFamily="34" charset="0"/>
              </a:rPr>
              <a:t>ØVELSE </a:t>
            </a:r>
            <a:r>
              <a:rPr kumimoji="0" lang="nb-NO" altLang="nb-NO" sz="1200" b="1" i="0" u="none" strike="noStrike" cap="none" normalizeH="0" baseline="0" err="1">
                <a:ln>
                  <a:noFill/>
                </a:ln>
                <a:solidFill>
                  <a:srgbClr val="FF0000"/>
                </a:solidFill>
                <a:effectLst/>
                <a:latin typeface="Aptos" panose="020B0004020202020204" pitchFamily="34" charset="0"/>
                <a:ea typeface="Aptos" panose="020B0004020202020204" pitchFamily="34" charset="0"/>
                <a:cs typeface="Arial" panose="020B0604020202020204" pitchFamily="34" charset="0"/>
              </a:rPr>
              <a:t>ØVELSE</a:t>
            </a:r>
            <a:r>
              <a:rPr kumimoji="0" lang="nb-NO" altLang="nb-NO" sz="1200" b="1" i="0" u="none" strike="noStrike" cap="none" normalizeH="0" baseline="0">
                <a:ln>
                  <a:noFill/>
                </a:ln>
                <a:solidFill>
                  <a:srgbClr val="FF0000"/>
                </a:solidFill>
                <a:effectLst/>
                <a:latin typeface="Aptos" panose="020B0004020202020204" pitchFamily="34" charset="0"/>
                <a:ea typeface="Aptos" panose="020B0004020202020204" pitchFamily="34" charset="0"/>
                <a:cs typeface="Arial" panose="020B0604020202020204" pitchFamily="34" charset="0"/>
              </a:rPr>
              <a:t> </a:t>
            </a:r>
            <a:r>
              <a:rPr kumimoji="0" lang="nb-NO" altLang="nb-NO" sz="1200" b="1" i="0" u="none" strike="noStrike" cap="none" normalizeH="0" baseline="0" err="1">
                <a:ln>
                  <a:noFill/>
                </a:ln>
                <a:solidFill>
                  <a:srgbClr val="FF0000"/>
                </a:solidFill>
                <a:effectLst/>
                <a:latin typeface="Aptos" panose="020B0004020202020204" pitchFamily="34" charset="0"/>
                <a:ea typeface="Aptos" panose="020B0004020202020204" pitchFamily="34" charset="0"/>
                <a:cs typeface="Arial" panose="020B0604020202020204" pitchFamily="34" charset="0"/>
              </a:rPr>
              <a:t>ØVELSE</a:t>
            </a:r>
            <a:endParaRPr kumimoji="0" lang="nb-NO" altLang="nb-NO"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8626611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270787-1E26-429E-1520-ADB11A1703B9}"/>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21C047D1-BFA9-8D67-B2F9-AA981D08328F}"/>
              </a:ext>
            </a:extLst>
          </p:cNvPr>
          <p:cNvSpPr>
            <a:spLocks noGrp="1"/>
          </p:cNvSpPr>
          <p:nvPr>
            <p:ph type="title"/>
          </p:nvPr>
        </p:nvSpPr>
        <p:spPr>
          <a:xfrm>
            <a:off x="642764" y="0"/>
            <a:ext cx="9772824" cy="1458912"/>
          </a:xfrm>
        </p:spPr>
        <p:txBody>
          <a:bodyPr/>
          <a:lstStyle/>
          <a:p>
            <a:r>
              <a:rPr lang="nb-NO" sz="2800"/>
              <a:t>Temascenario – helse og omsorg</a:t>
            </a:r>
          </a:p>
        </p:txBody>
      </p:sp>
      <p:sp>
        <p:nvSpPr>
          <p:cNvPr id="3" name="Plassholder for tekst 2">
            <a:extLst>
              <a:ext uri="{FF2B5EF4-FFF2-40B4-BE49-F238E27FC236}">
                <a16:creationId xmlns:a16="http://schemas.microsoft.com/office/drawing/2014/main" id="{A61DA499-9E76-068C-329A-26EC9A5E6B75}"/>
              </a:ext>
            </a:extLst>
          </p:cNvPr>
          <p:cNvSpPr>
            <a:spLocks noGrp="1"/>
          </p:cNvSpPr>
          <p:nvPr>
            <p:ph type="body" sz="quarter" idx="15"/>
          </p:nvPr>
        </p:nvSpPr>
        <p:spPr>
          <a:xfrm>
            <a:off x="642764" y="1749287"/>
            <a:ext cx="11244436" cy="4107001"/>
          </a:xfrm>
        </p:spPr>
        <p:txBody>
          <a:bodyPr>
            <a:normAutofit/>
          </a:bodyPr>
          <a:lstStyle/>
          <a:p>
            <a:pPr marL="0" indent="0">
              <a:buNone/>
            </a:pPr>
            <a:r>
              <a:rPr lang="nb-NO" sz="1400"/>
              <a:t>Kommunen varsles om at det kan bli behov for å overføre en del av pasientene fra spesialisthelsetjenesten til primærhelsetjenesten i kommunen. Kommunen kan dermed få ansvar for pasienter med større medisinske behov enn normalt, tilsvarende ca. 5 prosent av sykehjemsplassene. Samtidig må kommunen kunne håndtere nye pasienter som ikke kan legges inn på sykehus og med behov for daglig medisinsk oppfølging. Dette vil kunne medføre betydelig økt belastning på legevakt, fastleger og sykehjemsleger. </a:t>
            </a:r>
          </a:p>
          <a:p>
            <a:pPr marL="0" indent="0">
              <a:buNone/>
            </a:pPr>
            <a:r>
              <a:rPr lang="nb-NO" sz="1400"/>
              <a:t>Flere av de ansatte i kommunens helsesektor er mobilisert til tjeneste i Forsvaret, og tilgangen på utenlandsk helsepersonell reduseres idet mange velger å reise tilbake til sitt hjemland. Ut over normalt sykefravær, møter anslagsvis 70 prosent av de ansatte på jobb. </a:t>
            </a:r>
          </a:p>
          <a:p>
            <a:pPr marL="0" indent="0">
              <a:buNone/>
            </a:pPr>
            <a:r>
              <a:rPr lang="nb-NO" sz="1400"/>
              <a:t>I tillegg til disse utfordringene oppleves det stadige bortfall av både strømforsyning og elektronisk kommunikasjon som mobilnettet og internett.</a:t>
            </a:r>
          </a:p>
          <a:p>
            <a:pPr marL="0" indent="0">
              <a:buNone/>
            </a:pPr>
            <a:r>
              <a:rPr lang="nb-NO" sz="1400"/>
              <a:t>Legevakt, fastleger og tannhelsetjenesten må klare seg uten journalsystemer og laboratorietjenester og kan ikke kommunisere med andre deler av helsetjenesten. Akutte vurderinger må gjøres uten digital støtte. Elektroniske resepter fungerer ikke, og utlevering til institusjoner og andre helsetjenester vil være teknisk krevende. </a:t>
            </a:r>
          </a:p>
          <a:p>
            <a:pPr marL="0" indent="0">
              <a:buNone/>
            </a:pPr>
            <a:r>
              <a:rPr lang="nb-NO" sz="1400"/>
              <a:t>Behovet for psykisk helsehjelp og oppfølging av sårbare innbyggere øker. Isolasjon, kulde og manglende mulighet for kontakt med pårørende skaper uro blant både barn, unge og voksne. </a:t>
            </a:r>
          </a:p>
          <a:p>
            <a:endParaRPr lang="nb-NO"/>
          </a:p>
        </p:txBody>
      </p:sp>
      <p:sp>
        <p:nvSpPr>
          <p:cNvPr id="4" name="Rectangle 1">
            <a:extLst>
              <a:ext uri="{FF2B5EF4-FFF2-40B4-BE49-F238E27FC236}">
                <a16:creationId xmlns:a16="http://schemas.microsoft.com/office/drawing/2014/main" id="{CD63E111-2FC4-3866-317B-2DBD060FCD4E}"/>
              </a:ext>
            </a:extLst>
          </p:cNvPr>
          <p:cNvSpPr>
            <a:spLocks noChangeArrowheads="1"/>
          </p:cNvSpPr>
          <p:nvPr/>
        </p:nvSpPr>
        <p:spPr bwMode="auto">
          <a:xfrm>
            <a:off x="9381483" y="145664"/>
            <a:ext cx="190481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nb-NO" altLang="nb-NO" sz="1200" b="1" i="0" u="none" strike="noStrike" cap="none" normalizeH="0" baseline="0">
                <a:ln>
                  <a:noFill/>
                </a:ln>
                <a:solidFill>
                  <a:srgbClr val="FF0000"/>
                </a:solidFill>
                <a:effectLst/>
                <a:latin typeface="Aptos" panose="020B0004020202020204" pitchFamily="34" charset="0"/>
                <a:ea typeface="Aptos" panose="020B0004020202020204" pitchFamily="34" charset="0"/>
                <a:cs typeface="Arial" panose="020B0604020202020204" pitchFamily="34" charset="0"/>
              </a:rPr>
              <a:t>ØVELSE </a:t>
            </a:r>
            <a:r>
              <a:rPr kumimoji="0" lang="nb-NO" altLang="nb-NO" sz="1200" b="1" i="0" u="none" strike="noStrike" cap="none" normalizeH="0" baseline="0" err="1">
                <a:ln>
                  <a:noFill/>
                </a:ln>
                <a:solidFill>
                  <a:srgbClr val="FF0000"/>
                </a:solidFill>
                <a:effectLst/>
                <a:latin typeface="Aptos" panose="020B0004020202020204" pitchFamily="34" charset="0"/>
                <a:ea typeface="Aptos" panose="020B0004020202020204" pitchFamily="34" charset="0"/>
                <a:cs typeface="Arial" panose="020B0604020202020204" pitchFamily="34" charset="0"/>
              </a:rPr>
              <a:t>ØVELSE</a:t>
            </a:r>
            <a:r>
              <a:rPr kumimoji="0" lang="nb-NO" altLang="nb-NO" sz="1200" b="1" i="0" u="none" strike="noStrike" cap="none" normalizeH="0" baseline="0">
                <a:ln>
                  <a:noFill/>
                </a:ln>
                <a:solidFill>
                  <a:srgbClr val="FF0000"/>
                </a:solidFill>
                <a:effectLst/>
                <a:latin typeface="Aptos" panose="020B0004020202020204" pitchFamily="34" charset="0"/>
                <a:ea typeface="Aptos" panose="020B0004020202020204" pitchFamily="34" charset="0"/>
                <a:cs typeface="Arial" panose="020B0604020202020204" pitchFamily="34" charset="0"/>
              </a:rPr>
              <a:t> </a:t>
            </a:r>
            <a:r>
              <a:rPr kumimoji="0" lang="nb-NO" altLang="nb-NO" sz="1200" b="1" i="0" u="none" strike="noStrike" cap="none" normalizeH="0" baseline="0" err="1">
                <a:ln>
                  <a:noFill/>
                </a:ln>
                <a:solidFill>
                  <a:srgbClr val="FF0000"/>
                </a:solidFill>
                <a:effectLst/>
                <a:latin typeface="Aptos" panose="020B0004020202020204" pitchFamily="34" charset="0"/>
                <a:ea typeface="Aptos" panose="020B0004020202020204" pitchFamily="34" charset="0"/>
                <a:cs typeface="Arial" panose="020B0604020202020204" pitchFamily="34" charset="0"/>
              </a:rPr>
              <a:t>ØVELSE</a:t>
            </a:r>
            <a:endParaRPr kumimoji="0" lang="nb-NO" altLang="nb-NO"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443856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44B8E3-285E-DC2C-C9FA-EBED56795E96}"/>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B0DD8388-CD10-99EB-3140-F85306D7D1A1}"/>
              </a:ext>
            </a:extLst>
          </p:cNvPr>
          <p:cNvSpPr>
            <a:spLocks noGrp="1"/>
          </p:cNvSpPr>
          <p:nvPr>
            <p:ph type="title"/>
          </p:nvPr>
        </p:nvSpPr>
        <p:spPr>
          <a:xfrm>
            <a:off x="642764" y="512764"/>
            <a:ext cx="9772824" cy="785684"/>
          </a:xfrm>
        </p:spPr>
        <p:txBody>
          <a:bodyPr/>
          <a:lstStyle/>
          <a:p>
            <a:r>
              <a:rPr lang="nb-NO" sz="2800"/>
              <a:t>Temascenario – vannforsyning</a:t>
            </a:r>
          </a:p>
        </p:txBody>
      </p:sp>
      <p:sp>
        <p:nvSpPr>
          <p:cNvPr id="3" name="Plassholder for tekst 2">
            <a:extLst>
              <a:ext uri="{FF2B5EF4-FFF2-40B4-BE49-F238E27FC236}">
                <a16:creationId xmlns:a16="http://schemas.microsoft.com/office/drawing/2014/main" id="{A6A56068-E591-BA4E-D64A-E9C0C45DB660}"/>
              </a:ext>
            </a:extLst>
          </p:cNvPr>
          <p:cNvSpPr>
            <a:spLocks noGrp="1"/>
          </p:cNvSpPr>
          <p:nvPr>
            <p:ph type="body" sz="quarter" idx="15"/>
          </p:nvPr>
        </p:nvSpPr>
        <p:spPr>
          <a:xfrm>
            <a:off x="725242" y="1600993"/>
            <a:ext cx="10741516" cy="4470623"/>
          </a:xfrm>
        </p:spPr>
        <p:txBody>
          <a:bodyPr>
            <a:normAutofit/>
          </a:bodyPr>
          <a:lstStyle/>
          <a:p>
            <a:pPr marL="0" indent="0">
              <a:buNone/>
            </a:pPr>
            <a:r>
              <a:rPr lang="nb-NO" sz="1400" dirty="0"/>
              <a:t>Norske etterretnings- og sikkerhetsmyndigheter har over tid fått informasjon om økt aktivitet på nettforum i Europa der angrep mot vannforsyningssystemer diskuteres. Det er også registrert at Norge omtales i disse forumene. I en samlet vurdering fra norske sikkerhetstjenester heves cybersikkerhetsnivået, og det vises til en forhøyet trussel mot kritisk infrastruktur i Norge.</a:t>
            </a:r>
          </a:p>
          <a:p>
            <a:pPr marL="0" indent="0">
              <a:buNone/>
            </a:pPr>
            <a:r>
              <a:rPr lang="nb-NO" sz="1400" dirty="0"/>
              <a:t>Politiet har den siste tiden mottatt varsel om droneflyging rundt drikkevannsbassenger. Det er spesielt tre kommuner hvor aktiviteten har vært størst; [xx], [</a:t>
            </a:r>
            <a:r>
              <a:rPr lang="nb-NO" sz="1400" dirty="0" err="1"/>
              <a:t>yy</a:t>
            </a:r>
            <a:r>
              <a:rPr lang="nb-NO" sz="1400" dirty="0"/>
              <a:t>] og [</a:t>
            </a:r>
            <a:r>
              <a:rPr lang="nb-NO" sz="1400" dirty="0" err="1"/>
              <a:t>zz</a:t>
            </a:r>
            <a:r>
              <a:rPr lang="nb-NO" sz="1400" dirty="0"/>
              <a:t>].  </a:t>
            </a:r>
          </a:p>
          <a:p>
            <a:pPr marL="0" indent="0">
              <a:buNone/>
            </a:pPr>
            <a:r>
              <a:rPr lang="nb-NO" sz="1400" dirty="0"/>
              <a:t>For to dager siden meldte [</a:t>
            </a:r>
            <a:r>
              <a:rPr lang="nb-NO" sz="1400" dirty="0" err="1"/>
              <a:t>ææ</a:t>
            </a:r>
            <a:r>
              <a:rPr lang="nb-NO" sz="1400" dirty="0"/>
              <a:t>] og [</a:t>
            </a:r>
            <a:r>
              <a:rPr lang="nb-NO" sz="1400" dirty="0" err="1"/>
              <a:t>øø</a:t>
            </a:r>
            <a:r>
              <a:rPr lang="nb-NO" sz="1400" dirty="0"/>
              <a:t>] kommune om innbrudd i drikkevannsbassenger til Mattilsynet. Politiet har også varslet om hendelsene.  Det ble funnet deler av emballasje for ukjente kjemikalier ved bassengene, og det er uvisst hva som er motivet bak innbruddene.</a:t>
            </a:r>
          </a:p>
          <a:p>
            <a:pPr marL="0" indent="0">
              <a:buNone/>
            </a:pPr>
            <a:r>
              <a:rPr lang="nb-NO" sz="1400" dirty="0"/>
              <a:t>Riksmediene har mottatt varsel om mulig sabotasje mot drikkevannsforsyninger fra ukjent avsender.</a:t>
            </a:r>
          </a:p>
          <a:p>
            <a:pPr marL="0" indent="0">
              <a:buNone/>
            </a:pPr>
            <a:r>
              <a:rPr lang="nb-NO" sz="1400" dirty="0"/>
              <a:t>Norske sikkerhetstjenester vurderer det som sannsynlig at det kan komme flere anslag innen kort tid, og vil informere relevante aktører om nåsituasjonen.</a:t>
            </a:r>
          </a:p>
          <a:p>
            <a:pPr marL="0" indent="0">
              <a:buNone/>
            </a:pPr>
            <a:r>
              <a:rPr lang="nb-NO" sz="1400" dirty="0"/>
              <a:t>Samtidig spres bilder fra flere mulige innbrudd ved drikkevannsbassenger på ulike steder i regionen raskt i sosiale medier. Det blir fremsatt påstander om at norsk drikkevann er giftig og at myndighetene skjuler sannheten. Innleggene er i ferd med å gå viralt.</a:t>
            </a:r>
          </a:p>
          <a:p>
            <a:endParaRPr lang="nb-NO" dirty="0"/>
          </a:p>
        </p:txBody>
      </p:sp>
      <p:sp>
        <p:nvSpPr>
          <p:cNvPr id="4" name="Rectangle 1">
            <a:extLst>
              <a:ext uri="{FF2B5EF4-FFF2-40B4-BE49-F238E27FC236}">
                <a16:creationId xmlns:a16="http://schemas.microsoft.com/office/drawing/2014/main" id="{188B99F6-7A6C-4255-F879-0729C125575F}"/>
              </a:ext>
            </a:extLst>
          </p:cNvPr>
          <p:cNvSpPr>
            <a:spLocks noChangeArrowheads="1"/>
          </p:cNvSpPr>
          <p:nvPr/>
        </p:nvSpPr>
        <p:spPr bwMode="auto">
          <a:xfrm>
            <a:off x="9381483" y="145664"/>
            <a:ext cx="190481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nb-NO" altLang="nb-NO" sz="1200" b="1" i="0" u="none" strike="noStrike" cap="none" normalizeH="0" baseline="0">
                <a:ln>
                  <a:noFill/>
                </a:ln>
                <a:solidFill>
                  <a:srgbClr val="FF0000"/>
                </a:solidFill>
                <a:effectLst/>
                <a:latin typeface="Aptos" panose="020B0004020202020204" pitchFamily="34" charset="0"/>
                <a:ea typeface="Aptos" panose="020B0004020202020204" pitchFamily="34" charset="0"/>
                <a:cs typeface="Arial" panose="020B0604020202020204" pitchFamily="34" charset="0"/>
              </a:rPr>
              <a:t>ØVELSE </a:t>
            </a:r>
            <a:r>
              <a:rPr kumimoji="0" lang="nb-NO" altLang="nb-NO" sz="1200" b="1" i="0" u="none" strike="noStrike" cap="none" normalizeH="0" baseline="0" err="1">
                <a:ln>
                  <a:noFill/>
                </a:ln>
                <a:solidFill>
                  <a:srgbClr val="FF0000"/>
                </a:solidFill>
                <a:effectLst/>
                <a:latin typeface="Aptos" panose="020B0004020202020204" pitchFamily="34" charset="0"/>
                <a:ea typeface="Aptos" panose="020B0004020202020204" pitchFamily="34" charset="0"/>
                <a:cs typeface="Arial" panose="020B0604020202020204" pitchFamily="34" charset="0"/>
              </a:rPr>
              <a:t>ØVELSE</a:t>
            </a:r>
            <a:r>
              <a:rPr kumimoji="0" lang="nb-NO" altLang="nb-NO" sz="1200" b="1" i="0" u="none" strike="noStrike" cap="none" normalizeH="0" baseline="0">
                <a:ln>
                  <a:noFill/>
                </a:ln>
                <a:solidFill>
                  <a:srgbClr val="FF0000"/>
                </a:solidFill>
                <a:effectLst/>
                <a:latin typeface="Aptos" panose="020B0004020202020204" pitchFamily="34" charset="0"/>
                <a:ea typeface="Aptos" panose="020B0004020202020204" pitchFamily="34" charset="0"/>
                <a:cs typeface="Arial" panose="020B0604020202020204" pitchFamily="34" charset="0"/>
              </a:rPr>
              <a:t> </a:t>
            </a:r>
            <a:r>
              <a:rPr kumimoji="0" lang="nb-NO" altLang="nb-NO" sz="1200" b="1" i="0" u="none" strike="noStrike" cap="none" normalizeH="0" baseline="0" err="1">
                <a:ln>
                  <a:noFill/>
                </a:ln>
                <a:solidFill>
                  <a:srgbClr val="FF0000"/>
                </a:solidFill>
                <a:effectLst/>
                <a:latin typeface="Aptos" panose="020B0004020202020204" pitchFamily="34" charset="0"/>
                <a:ea typeface="Aptos" panose="020B0004020202020204" pitchFamily="34" charset="0"/>
                <a:cs typeface="Arial" panose="020B0604020202020204" pitchFamily="34" charset="0"/>
              </a:rPr>
              <a:t>ØVELSE</a:t>
            </a:r>
            <a:endParaRPr kumimoji="0" lang="nb-NO" altLang="nb-NO"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193847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a:extLst>
            <a:ext uri="{FF2B5EF4-FFF2-40B4-BE49-F238E27FC236}">
              <a16:creationId xmlns:a16="http://schemas.microsoft.com/office/drawing/2014/main" id="{AB82E60C-9965-3CA4-98FF-689385384D6F}"/>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FA4357A5-99A9-746F-7BED-15DD42A7F921}"/>
              </a:ext>
            </a:extLst>
          </p:cNvPr>
          <p:cNvSpPr>
            <a:spLocks noGrp="1"/>
          </p:cNvSpPr>
          <p:nvPr>
            <p:ph type="title"/>
          </p:nvPr>
        </p:nvSpPr>
        <p:spPr>
          <a:xfrm>
            <a:off x="642764" y="512764"/>
            <a:ext cx="9772824" cy="785684"/>
          </a:xfrm>
        </p:spPr>
        <p:txBody>
          <a:bodyPr/>
          <a:lstStyle/>
          <a:p>
            <a:r>
              <a:rPr lang="nb-NO" sz="2800"/>
              <a:t>Temascenario – beskyttelse av sivilbefolkningen</a:t>
            </a:r>
          </a:p>
        </p:txBody>
      </p:sp>
      <p:sp>
        <p:nvSpPr>
          <p:cNvPr id="3" name="Plassholder for tekst 2">
            <a:extLst>
              <a:ext uri="{FF2B5EF4-FFF2-40B4-BE49-F238E27FC236}">
                <a16:creationId xmlns:a16="http://schemas.microsoft.com/office/drawing/2014/main" id="{78C763D5-4BF2-6184-401F-154F22385E6B}"/>
              </a:ext>
            </a:extLst>
          </p:cNvPr>
          <p:cNvSpPr>
            <a:spLocks noGrp="1"/>
          </p:cNvSpPr>
          <p:nvPr>
            <p:ph type="body" sz="quarter" idx="15"/>
          </p:nvPr>
        </p:nvSpPr>
        <p:spPr>
          <a:xfrm>
            <a:off x="642764" y="1388549"/>
            <a:ext cx="10741516" cy="4760791"/>
          </a:xfrm>
        </p:spPr>
        <p:txBody>
          <a:bodyPr>
            <a:normAutofit fontScale="55000" lnSpcReduction="20000"/>
          </a:bodyPr>
          <a:lstStyle/>
          <a:p>
            <a:pPr marL="0" indent="0">
              <a:buNone/>
            </a:pPr>
            <a:r>
              <a:rPr lang="nb-NO" sz="2500" b="1"/>
              <a:t>Tilflytningskommune ved krigsutflytting </a:t>
            </a:r>
            <a:endParaRPr lang="nb-NO" sz="2500"/>
          </a:p>
          <a:p>
            <a:pPr marL="0" indent="0">
              <a:buNone/>
            </a:pPr>
            <a:r>
              <a:rPr lang="nb-NO" sz="2500"/>
              <a:t>Som følge av den sikkerhetspolitiske utviklingen </a:t>
            </a:r>
            <a:r>
              <a:rPr lang="nb-NO" sz="2500" i="1"/>
              <a:t>vurderer</a:t>
            </a:r>
            <a:r>
              <a:rPr lang="nb-NO" sz="2500"/>
              <a:t> regjeringen å beslutte krigsutflytting i deler av Norge. Uavhengig av om din kommune allerede er utpekt som tilflyttingsområde eller ikke, er kommunen nå bedt om å forberede seg på å ta imot krigsutflyttede. Kommunen skal forberede seg på å ta imot et antall tilsvarende 10 prosent av eget innbyggertall. Gruppen som kommer vil bestå av både sårbare personer, barnefamilier og andre med behov for langvarig oppfølging og opphold.</a:t>
            </a:r>
          </a:p>
          <a:p>
            <a:pPr marL="0" indent="0">
              <a:buNone/>
            </a:pPr>
            <a:r>
              <a:rPr lang="nb-NO" sz="2500"/>
              <a:t>Kommunen må derfor planlegge å tilby husly, forpleining og andre nødvendige kommunale tjenester til denne gruppen over en periode på inntil fem år. </a:t>
            </a:r>
          </a:p>
          <a:p>
            <a:pPr marL="0" indent="0">
              <a:buNone/>
            </a:pPr>
            <a:r>
              <a:rPr lang="nb-NO" sz="2500" b="1"/>
              <a:t>Transittkommune ved krigsutflytting</a:t>
            </a:r>
            <a:endParaRPr lang="nb-NO" sz="2500"/>
          </a:p>
          <a:p>
            <a:pPr marL="0" indent="0">
              <a:buNone/>
            </a:pPr>
            <a:r>
              <a:rPr lang="nb-NO" sz="2500"/>
              <a:t>Som følge av den sikkerhetspolitiske utviklingen </a:t>
            </a:r>
            <a:r>
              <a:rPr lang="nb-NO" sz="2500" i="1"/>
              <a:t>vurderer</a:t>
            </a:r>
            <a:r>
              <a:rPr lang="nb-NO" sz="2500"/>
              <a:t> regjeringen å beslutte krigsutflytting i deler av Norge. Deres kommune ligger i et område som vurderes tilstrekkelig sikkert til å fungere som transittområde for en krigsutflyttet befolkning på vei til et tilflyttingsområde.</a:t>
            </a:r>
          </a:p>
          <a:p>
            <a:pPr marL="0" indent="0">
              <a:buNone/>
            </a:pPr>
            <a:r>
              <a:rPr lang="nb-NO" sz="2500"/>
              <a:t>Kommunen må være forberedt på å ta imot, registrere og forpleie et antall tilsvarende 10 prosent av egen befolkning, over en periode på inntil én uke mens de er i transitt. Situasjonen vil kreve at kommunen håndterer logistikk, mottak, midlertidig innkvartering, forpleining og eventuell helsehjelp, samtidig som ordinær drift opprettholdes.</a:t>
            </a:r>
          </a:p>
          <a:p>
            <a:pPr marL="0" indent="0">
              <a:buNone/>
            </a:pPr>
            <a:r>
              <a:rPr lang="nb-NO" sz="2500" b="1"/>
              <a:t>Tilfluktsrom </a:t>
            </a:r>
            <a:endParaRPr lang="nb-NO" sz="2500"/>
          </a:p>
          <a:p>
            <a:pPr marL="0" indent="0">
              <a:buNone/>
            </a:pPr>
            <a:r>
              <a:rPr lang="nb-NO" sz="2500"/>
              <a:t>Som følge av en raskt forverret sikkerhetspolitisk situasjon beslutter regjeringen at alle landets tilfluktsrom skal klargjøres for drift innen 72 timer. Kommunen blir kontaktet av Sivilforsvaret, som ber om bistand til klargjøring og drift av offentlige tilfluktsrom, samtidig som kommunen må skaffe oversikt over egne private tilfluktsrom og deres status. </a:t>
            </a:r>
          </a:p>
          <a:p>
            <a:pPr marL="0" indent="0">
              <a:buNone/>
            </a:pPr>
            <a:r>
              <a:rPr lang="nb-NO" sz="2500"/>
              <a:t>Samtidig øker informasjonsbehovet blant innbyggerne. Kommunen mottar mange spørsmål om hvor nærmeste tilfluktsrom er, hvem som har tilgang og om kapasiteten er tilstrekkelig. På sosiale medier deles påstander om tilfluktsrom som ikke er operative, noe som skaper uro. Flere personer med funksjonsnedsettelser og deres pårørende tar også kontakt med kommunen om spørsmål om tilgjengelighet, tilrettelegging og hvordan deres behov vil ivaretas dersom tilfluktsrom må tas i bruk.  </a:t>
            </a:r>
          </a:p>
          <a:p>
            <a:pPr marL="0" indent="0">
              <a:buNone/>
            </a:pPr>
            <a:endParaRPr lang="nb-NO"/>
          </a:p>
        </p:txBody>
      </p:sp>
      <p:sp>
        <p:nvSpPr>
          <p:cNvPr id="4" name="Rectangle 1">
            <a:extLst>
              <a:ext uri="{FF2B5EF4-FFF2-40B4-BE49-F238E27FC236}">
                <a16:creationId xmlns:a16="http://schemas.microsoft.com/office/drawing/2014/main" id="{343C0390-E6AE-A9FA-642E-8D1C42DB3DFB}"/>
              </a:ext>
            </a:extLst>
          </p:cNvPr>
          <p:cNvSpPr>
            <a:spLocks noChangeArrowheads="1"/>
          </p:cNvSpPr>
          <p:nvPr/>
        </p:nvSpPr>
        <p:spPr bwMode="auto">
          <a:xfrm>
            <a:off x="9381483" y="145664"/>
            <a:ext cx="190481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nb-NO" altLang="nb-NO" sz="1200" b="1" i="0" u="none" strike="noStrike" cap="none" normalizeH="0" baseline="0">
                <a:ln>
                  <a:noFill/>
                </a:ln>
                <a:solidFill>
                  <a:srgbClr val="FF0000"/>
                </a:solidFill>
                <a:effectLst/>
                <a:latin typeface="Aptos" panose="020B0004020202020204" pitchFamily="34" charset="0"/>
                <a:ea typeface="Aptos" panose="020B0004020202020204" pitchFamily="34" charset="0"/>
                <a:cs typeface="Arial" panose="020B0604020202020204" pitchFamily="34" charset="0"/>
              </a:rPr>
              <a:t>ØVELSE </a:t>
            </a:r>
            <a:r>
              <a:rPr kumimoji="0" lang="nb-NO" altLang="nb-NO" sz="1200" b="1" i="0" u="none" strike="noStrike" cap="none" normalizeH="0" baseline="0" err="1">
                <a:ln>
                  <a:noFill/>
                </a:ln>
                <a:solidFill>
                  <a:srgbClr val="FF0000"/>
                </a:solidFill>
                <a:effectLst/>
                <a:latin typeface="Aptos" panose="020B0004020202020204" pitchFamily="34" charset="0"/>
                <a:ea typeface="Aptos" panose="020B0004020202020204" pitchFamily="34" charset="0"/>
                <a:cs typeface="Arial" panose="020B0604020202020204" pitchFamily="34" charset="0"/>
              </a:rPr>
              <a:t>ØVELSE</a:t>
            </a:r>
            <a:r>
              <a:rPr kumimoji="0" lang="nb-NO" altLang="nb-NO" sz="1200" b="1" i="0" u="none" strike="noStrike" cap="none" normalizeH="0" baseline="0">
                <a:ln>
                  <a:noFill/>
                </a:ln>
                <a:solidFill>
                  <a:srgbClr val="FF0000"/>
                </a:solidFill>
                <a:effectLst/>
                <a:latin typeface="Aptos" panose="020B0004020202020204" pitchFamily="34" charset="0"/>
                <a:ea typeface="Aptos" panose="020B0004020202020204" pitchFamily="34" charset="0"/>
                <a:cs typeface="Arial" panose="020B0604020202020204" pitchFamily="34" charset="0"/>
              </a:rPr>
              <a:t> </a:t>
            </a:r>
            <a:r>
              <a:rPr kumimoji="0" lang="nb-NO" altLang="nb-NO" sz="1200" b="1" i="0" u="none" strike="noStrike" cap="none" normalizeH="0" baseline="0" err="1">
                <a:ln>
                  <a:noFill/>
                </a:ln>
                <a:solidFill>
                  <a:srgbClr val="FF0000"/>
                </a:solidFill>
                <a:effectLst/>
                <a:latin typeface="Aptos" panose="020B0004020202020204" pitchFamily="34" charset="0"/>
                <a:ea typeface="Aptos" panose="020B0004020202020204" pitchFamily="34" charset="0"/>
                <a:cs typeface="Arial" panose="020B0604020202020204" pitchFamily="34" charset="0"/>
              </a:rPr>
              <a:t>ØVELSE</a:t>
            </a:r>
            <a:endParaRPr kumimoji="0" lang="nb-NO" altLang="nb-NO"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49875995"/>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B3A62D2-9827-E33E-1CF3-099C0F2C0543}"/>
              </a:ext>
            </a:extLst>
          </p:cNvPr>
          <p:cNvSpPr>
            <a:spLocks noGrp="1"/>
          </p:cNvSpPr>
          <p:nvPr>
            <p:ph type="title"/>
          </p:nvPr>
        </p:nvSpPr>
        <p:spPr>
          <a:xfrm>
            <a:off x="642764" y="512764"/>
            <a:ext cx="9772824" cy="785684"/>
          </a:xfrm>
        </p:spPr>
        <p:txBody>
          <a:bodyPr/>
          <a:lstStyle/>
          <a:p>
            <a:r>
              <a:rPr lang="nb-NO" sz="2800"/>
              <a:t>Temascenario</a:t>
            </a:r>
            <a:r>
              <a:rPr lang="nb-NO"/>
              <a:t> – </a:t>
            </a:r>
            <a:r>
              <a:rPr lang="nb-NO" sz="2800"/>
              <a:t>desinformasjon</a:t>
            </a:r>
            <a:r>
              <a:rPr lang="nb-NO"/>
              <a:t> </a:t>
            </a:r>
          </a:p>
        </p:txBody>
      </p:sp>
      <p:sp>
        <p:nvSpPr>
          <p:cNvPr id="3" name="Plassholder for tekst 2">
            <a:extLst>
              <a:ext uri="{FF2B5EF4-FFF2-40B4-BE49-F238E27FC236}">
                <a16:creationId xmlns:a16="http://schemas.microsoft.com/office/drawing/2014/main" id="{C7E7E3C3-6461-2AB7-E941-F80F1B93C446}"/>
              </a:ext>
            </a:extLst>
          </p:cNvPr>
          <p:cNvSpPr>
            <a:spLocks noGrp="1"/>
          </p:cNvSpPr>
          <p:nvPr>
            <p:ph type="body" sz="quarter" idx="15"/>
          </p:nvPr>
        </p:nvSpPr>
        <p:spPr>
          <a:xfrm>
            <a:off x="725242" y="1600993"/>
            <a:ext cx="10741516" cy="4470623"/>
          </a:xfrm>
        </p:spPr>
        <p:txBody>
          <a:bodyPr>
            <a:normAutofit fontScale="77500" lnSpcReduction="20000"/>
          </a:bodyPr>
          <a:lstStyle/>
          <a:p>
            <a:pPr marL="0" indent="0">
              <a:buNone/>
            </a:pPr>
            <a:r>
              <a:rPr lang="nb-NO" dirty="0"/>
              <a:t>På sosiale medier som Facebook, Snapchat, Instagram og </a:t>
            </a:r>
            <a:r>
              <a:rPr lang="nb-NO" dirty="0" err="1"/>
              <a:t>TikTok</a:t>
            </a:r>
            <a:r>
              <a:rPr lang="nb-NO" dirty="0"/>
              <a:t> begynner det å spre seg en video med følgende budskap:</a:t>
            </a:r>
          </a:p>
          <a:p>
            <a:pPr marL="0" indent="0">
              <a:buNone/>
            </a:pPr>
            <a:r>
              <a:rPr lang="nb-NO" dirty="0"/>
              <a:t>"NATO-styrkene setter innbyggerne i kommunen i fare. På tide at politikerne forteller sannheten!"</a:t>
            </a:r>
          </a:p>
          <a:p>
            <a:pPr marL="0" indent="0">
              <a:buNone/>
            </a:pPr>
            <a:r>
              <a:rPr lang="nb-NO" dirty="0"/>
              <a:t>Videoen viser omfattende krigshandlinger i tettbygde områder, med store ødeleggelser. Den fremstår autentisk, men det er uklart hvor og når opptakene er gjort. I løpet av kort tid mottar kommunen og lokalt politi en rekke henvendelser fra livredde innbyggere.</a:t>
            </a:r>
          </a:p>
          <a:p>
            <a:pPr marL="0" indent="0">
              <a:buNone/>
            </a:pPr>
            <a:r>
              <a:rPr lang="nb-NO" dirty="0"/>
              <a:t>Dagen etter mottar en stor andel av innbyggerne i kommunen en SMS: "Du blir løyet for. NATO-styrkene vil ta over kontrollen der du bor og beslaglegge dine eiendeler".</a:t>
            </a:r>
          </a:p>
          <a:p>
            <a:pPr marL="0" indent="0">
              <a:buNone/>
            </a:pPr>
            <a:r>
              <a:rPr lang="nb-NO" dirty="0"/>
              <a:t>Budskapene har et tydelig formål om å skape frykt, mistillit til myndighetene og motstand mot allierte styrker. Aktiviteten øker i kommentarfelt i den lokale nettavisa og sosiale medier. Enkelte oppfordrer til protester.</a:t>
            </a:r>
          </a:p>
          <a:p>
            <a:pPr marL="0" indent="0">
              <a:buNone/>
            </a:pPr>
            <a:r>
              <a:rPr lang="nb-NO" dirty="0"/>
              <a:t>Samtidig spres ulike falske budskap mot bestemte grupper i befolkningen, uten at kommunen har full oversikt over rekkevidden. Foreldre mottar meldinger om at militær aktivitet nær skoler gjør det utrygt å sende barn på skolen. Eldre og pårørende mottar informasjon om at helse- og omsorgstjenester vil bli nedprioritert som følge av militære behov. </a:t>
            </a:r>
          </a:p>
          <a:p>
            <a:pPr marL="0" indent="0">
              <a:buNone/>
            </a:pPr>
            <a:r>
              <a:rPr lang="nb-NO" dirty="0"/>
              <a:t>Ett døgn senere spres også en video som tilsynelatende viser opptak med kommunens ordfører. I videoen oppfordres innbyggerne til å forberede evakuering innen 24 timer på grunn av økende krigsfare.</a:t>
            </a:r>
          </a:p>
          <a:p>
            <a:pPr marL="0" indent="0">
              <a:buNone/>
            </a:pPr>
            <a:r>
              <a:rPr lang="nb-NO" dirty="0"/>
              <a:t>Videoen fremstår troverdig og profesjonell, og sprer seg raskt. Dette fører til uro og frykt i befolkningen. Kort tid etter at videoen er publisert, oppstår det problemer med elektronisk kommunikasjon (mobilnett og internett). Flere basestasjoner i kommunen faller ut, og mobilnett og internett er ustabilt. Innbyggere i mer avsidesliggende deler av kommunen mister i perioder all kontakt. En foreløpig vurdering fra politiet peker på mulig sabotasje. </a:t>
            </a:r>
          </a:p>
          <a:p>
            <a:pPr marL="0" indent="0">
              <a:buNone/>
            </a:pPr>
            <a:r>
              <a:rPr lang="nb-NO" dirty="0"/>
              <a:t>Det ustabile mobilnettet og internettet gjør det vanskelig for kommunen å nå ut med korrigerende informasjon. Dette øker risikoen for at desinformasjonen får større gjennomslag. </a:t>
            </a:r>
          </a:p>
          <a:p>
            <a:pPr marL="0" indent="0">
              <a:buNone/>
            </a:pPr>
            <a:endParaRPr lang="nb-NO" dirty="0"/>
          </a:p>
        </p:txBody>
      </p:sp>
      <p:sp>
        <p:nvSpPr>
          <p:cNvPr id="4" name="Rectangle 1">
            <a:extLst>
              <a:ext uri="{FF2B5EF4-FFF2-40B4-BE49-F238E27FC236}">
                <a16:creationId xmlns:a16="http://schemas.microsoft.com/office/drawing/2014/main" id="{9093211B-A2A7-5EA4-2F9D-C9113DDA9443}"/>
              </a:ext>
            </a:extLst>
          </p:cNvPr>
          <p:cNvSpPr>
            <a:spLocks noChangeArrowheads="1"/>
          </p:cNvSpPr>
          <p:nvPr/>
        </p:nvSpPr>
        <p:spPr bwMode="auto">
          <a:xfrm>
            <a:off x="9381483" y="145664"/>
            <a:ext cx="190481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nb-NO" altLang="nb-NO" sz="1200" b="1" i="0" u="none" strike="noStrike" cap="none" normalizeH="0" baseline="0">
                <a:ln>
                  <a:noFill/>
                </a:ln>
                <a:solidFill>
                  <a:srgbClr val="FF0000"/>
                </a:solidFill>
                <a:effectLst/>
                <a:latin typeface="Aptos" panose="020B0004020202020204" pitchFamily="34" charset="0"/>
                <a:ea typeface="Aptos" panose="020B0004020202020204" pitchFamily="34" charset="0"/>
                <a:cs typeface="Arial" panose="020B0604020202020204" pitchFamily="34" charset="0"/>
              </a:rPr>
              <a:t>ØVELSE </a:t>
            </a:r>
            <a:r>
              <a:rPr kumimoji="0" lang="nb-NO" altLang="nb-NO" sz="1200" b="1" i="0" u="none" strike="noStrike" cap="none" normalizeH="0" baseline="0" err="1">
                <a:ln>
                  <a:noFill/>
                </a:ln>
                <a:solidFill>
                  <a:srgbClr val="FF0000"/>
                </a:solidFill>
                <a:effectLst/>
                <a:latin typeface="Aptos" panose="020B0004020202020204" pitchFamily="34" charset="0"/>
                <a:ea typeface="Aptos" panose="020B0004020202020204" pitchFamily="34" charset="0"/>
                <a:cs typeface="Arial" panose="020B0604020202020204" pitchFamily="34" charset="0"/>
              </a:rPr>
              <a:t>ØVELSE</a:t>
            </a:r>
            <a:r>
              <a:rPr kumimoji="0" lang="nb-NO" altLang="nb-NO" sz="1200" b="1" i="0" u="none" strike="noStrike" cap="none" normalizeH="0" baseline="0">
                <a:ln>
                  <a:noFill/>
                </a:ln>
                <a:solidFill>
                  <a:srgbClr val="FF0000"/>
                </a:solidFill>
                <a:effectLst/>
                <a:latin typeface="Aptos" panose="020B0004020202020204" pitchFamily="34" charset="0"/>
                <a:ea typeface="Aptos" panose="020B0004020202020204" pitchFamily="34" charset="0"/>
                <a:cs typeface="Arial" panose="020B0604020202020204" pitchFamily="34" charset="0"/>
              </a:rPr>
              <a:t> </a:t>
            </a:r>
            <a:r>
              <a:rPr kumimoji="0" lang="nb-NO" altLang="nb-NO" sz="1200" b="1" i="0" u="none" strike="noStrike" cap="none" normalizeH="0" baseline="0" err="1">
                <a:ln>
                  <a:noFill/>
                </a:ln>
                <a:solidFill>
                  <a:srgbClr val="FF0000"/>
                </a:solidFill>
                <a:effectLst/>
                <a:latin typeface="Aptos" panose="020B0004020202020204" pitchFamily="34" charset="0"/>
                <a:ea typeface="Aptos" panose="020B0004020202020204" pitchFamily="34" charset="0"/>
                <a:cs typeface="Arial" panose="020B0604020202020204" pitchFamily="34" charset="0"/>
              </a:rPr>
              <a:t>ØVELSE</a:t>
            </a:r>
            <a:endParaRPr kumimoji="0" lang="nb-NO" altLang="nb-NO"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430432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D2490F-B6C5-BC6C-C61A-A6273F02EADA}"/>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9A53E988-BD71-E93E-1567-D45E6D8E20B6}"/>
              </a:ext>
            </a:extLst>
          </p:cNvPr>
          <p:cNvSpPr>
            <a:spLocks noGrp="1"/>
          </p:cNvSpPr>
          <p:nvPr>
            <p:ph type="title"/>
          </p:nvPr>
        </p:nvSpPr>
        <p:spPr>
          <a:xfrm>
            <a:off x="642764" y="512764"/>
            <a:ext cx="9772824" cy="785684"/>
          </a:xfrm>
        </p:spPr>
        <p:txBody>
          <a:bodyPr/>
          <a:lstStyle/>
          <a:p>
            <a:r>
              <a:rPr lang="nb-NO" sz="2800"/>
              <a:t>Temascenario – sosial beredskap </a:t>
            </a:r>
          </a:p>
        </p:txBody>
      </p:sp>
      <p:sp>
        <p:nvSpPr>
          <p:cNvPr id="3" name="Plassholder for tekst 2">
            <a:extLst>
              <a:ext uri="{FF2B5EF4-FFF2-40B4-BE49-F238E27FC236}">
                <a16:creationId xmlns:a16="http://schemas.microsoft.com/office/drawing/2014/main" id="{FCEBF54B-1E47-B7D8-A6C8-85989E62FDD0}"/>
              </a:ext>
            </a:extLst>
          </p:cNvPr>
          <p:cNvSpPr>
            <a:spLocks noGrp="1"/>
          </p:cNvSpPr>
          <p:nvPr>
            <p:ph type="body" sz="quarter" idx="15"/>
          </p:nvPr>
        </p:nvSpPr>
        <p:spPr>
          <a:xfrm>
            <a:off x="642764" y="1388549"/>
            <a:ext cx="10741516" cy="4128331"/>
          </a:xfrm>
        </p:spPr>
        <p:txBody>
          <a:bodyPr>
            <a:normAutofit/>
          </a:bodyPr>
          <a:lstStyle/>
          <a:p>
            <a:pPr marL="0" indent="0">
              <a:buNone/>
            </a:pPr>
            <a:r>
              <a:rPr lang="nb-NO" sz="1400" dirty="0"/>
              <a:t>Kommunen får varsel om at et større antall barnefamilier vil ankomme i løpet av de neste dagene som følge av den sikkerhetspolitiske situasjonen. Barna har behov for plass i barnehage, skole og skolefritidsordning. Kommunen må innen 72 timer tilby et forsvarlig oppveksttilbud til et antall barn som tilsvarer en økning på 10 prosent i dagens kapasitet innen barnehage og grunnskole. </a:t>
            </a:r>
          </a:p>
          <a:p>
            <a:pPr marL="0" indent="0">
              <a:buNone/>
            </a:pPr>
            <a:r>
              <a:rPr lang="nb-NO" sz="1400" dirty="0"/>
              <a:t>Barnehager og skoler er allerede preget av redusert bemanning som følge av sykefravær og mobilisering. Flere virksomheter melder om minimumsbemanning, og enkelte ansatte med nøkkelkompetanse er ikke tilgjengelige. En av barnehagene har allerede fullt belegg og begrenset kapasitet i lokalene. Når antallet barn nå øker på kort tid, oppstår det utfordringer med å gi alle barna et forsvarlig tilbud. </a:t>
            </a:r>
          </a:p>
          <a:p>
            <a:pPr marL="0" indent="0">
              <a:buNone/>
            </a:pPr>
            <a:r>
              <a:rPr lang="nb-NO" sz="1400" dirty="0"/>
              <a:t>Flere av barna er preget av bekymring og usikkerhet knyttet til situasjonen. Ansatte i barnehager og skoler melder om økt behov for psykososial oppfølging. Mange av barna må på kort tid tilpasse seg nye omgivelser, rutiner og nye mennesker.</a:t>
            </a:r>
          </a:p>
          <a:p>
            <a:pPr marL="0" indent="0">
              <a:buNone/>
            </a:pPr>
            <a:r>
              <a:rPr lang="nb-NO" sz="1400" dirty="0"/>
              <a:t>Etter at NATO erklærte artikkel 5, begynner det å spre seg rykter blant elever om at nærområdet kan bli utsatt for angrep som følge av militær aktivitet i regionen. Ryktene skaper bekymring blant barn, foresatte og ansatte. Kommunen opplever samtidig økt pågang fra foresatte som ønsker informasjon og avklaringer om situasjonen. </a:t>
            </a:r>
          </a:p>
          <a:p>
            <a:pPr marL="0" indent="0">
              <a:buNone/>
            </a:pPr>
            <a:endParaRPr lang="nb-NO" dirty="0"/>
          </a:p>
        </p:txBody>
      </p:sp>
      <p:sp>
        <p:nvSpPr>
          <p:cNvPr id="4" name="Rectangle 1">
            <a:extLst>
              <a:ext uri="{FF2B5EF4-FFF2-40B4-BE49-F238E27FC236}">
                <a16:creationId xmlns:a16="http://schemas.microsoft.com/office/drawing/2014/main" id="{D55D048B-B628-09A3-1BB8-ABF6B1D264F4}"/>
              </a:ext>
            </a:extLst>
          </p:cNvPr>
          <p:cNvSpPr>
            <a:spLocks noChangeArrowheads="1"/>
          </p:cNvSpPr>
          <p:nvPr/>
        </p:nvSpPr>
        <p:spPr bwMode="auto">
          <a:xfrm>
            <a:off x="9381483" y="145664"/>
            <a:ext cx="190481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nb-NO" altLang="nb-NO" sz="1200" b="1" i="0" u="none" strike="noStrike" cap="none" normalizeH="0" baseline="0">
                <a:ln>
                  <a:noFill/>
                </a:ln>
                <a:solidFill>
                  <a:srgbClr val="FF0000"/>
                </a:solidFill>
                <a:effectLst/>
                <a:latin typeface="Aptos" panose="020B0004020202020204" pitchFamily="34" charset="0"/>
                <a:ea typeface="Aptos" panose="020B0004020202020204" pitchFamily="34" charset="0"/>
                <a:cs typeface="Arial" panose="020B0604020202020204" pitchFamily="34" charset="0"/>
              </a:rPr>
              <a:t>ØVELSE </a:t>
            </a:r>
            <a:r>
              <a:rPr kumimoji="0" lang="nb-NO" altLang="nb-NO" sz="1200" b="1" i="0" u="none" strike="noStrike" cap="none" normalizeH="0" baseline="0" err="1">
                <a:ln>
                  <a:noFill/>
                </a:ln>
                <a:solidFill>
                  <a:srgbClr val="FF0000"/>
                </a:solidFill>
                <a:effectLst/>
                <a:latin typeface="Aptos" panose="020B0004020202020204" pitchFamily="34" charset="0"/>
                <a:ea typeface="Aptos" panose="020B0004020202020204" pitchFamily="34" charset="0"/>
                <a:cs typeface="Arial" panose="020B0604020202020204" pitchFamily="34" charset="0"/>
              </a:rPr>
              <a:t>ØVELSE</a:t>
            </a:r>
            <a:r>
              <a:rPr kumimoji="0" lang="nb-NO" altLang="nb-NO" sz="1200" b="1" i="0" u="none" strike="noStrike" cap="none" normalizeH="0" baseline="0">
                <a:ln>
                  <a:noFill/>
                </a:ln>
                <a:solidFill>
                  <a:srgbClr val="FF0000"/>
                </a:solidFill>
                <a:effectLst/>
                <a:latin typeface="Aptos" panose="020B0004020202020204" pitchFamily="34" charset="0"/>
                <a:ea typeface="Aptos" panose="020B0004020202020204" pitchFamily="34" charset="0"/>
                <a:cs typeface="Arial" panose="020B0604020202020204" pitchFamily="34" charset="0"/>
              </a:rPr>
              <a:t> </a:t>
            </a:r>
            <a:r>
              <a:rPr kumimoji="0" lang="nb-NO" altLang="nb-NO" sz="1200" b="1" i="0" u="none" strike="noStrike" cap="none" normalizeH="0" baseline="0" err="1">
                <a:ln>
                  <a:noFill/>
                </a:ln>
                <a:solidFill>
                  <a:srgbClr val="FF0000"/>
                </a:solidFill>
                <a:effectLst/>
                <a:latin typeface="Aptos" panose="020B0004020202020204" pitchFamily="34" charset="0"/>
                <a:ea typeface="Aptos" panose="020B0004020202020204" pitchFamily="34" charset="0"/>
                <a:cs typeface="Arial" panose="020B0604020202020204" pitchFamily="34" charset="0"/>
              </a:rPr>
              <a:t>ØVELSE</a:t>
            </a:r>
            <a:endParaRPr kumimoji="0" lang="nb-NO" altLang="nb-NO"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5113572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DA775B-DEB4-B4A2-FA3A-AE47A8BA49AC}"/>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42EFB241-727E-6787-B4D4-628E4E9129F0}"/>
              </a:ext>
            </a:extLst>
          </p:cNvPr>
          <p:cNvSpPr>
            <a:spLocks noGrp="1"/>
          </p:cNvSpPr>
          <p:nvPr>
            <p:ph type="title"/>
          </p:nvPr>
        </p:nvSpPr>
        <p:spPr>
          <a:xfrm>
            <a:off x="561067" y="302966"/>
            <a:ext cx="9772824" cy="785684"/>
          </a:xfrm>
        </p:spPr>
        <p:txBody>
          <a:bodyPr/>
          <a:lstStyle/>
          <a:p>
            <a:r>
              <a:rPr lang="nb-NO" sz="2800"/>
              <a:t>Temascenario – brann og redning </a:t>
            </a:r>
          </a:p>
        </p:txBody>
      </p:sp>
      <p:sp>
        <p:nvSpPr>
          <p:cNvPr id="3" name="Plassholder for tekst 2">
            <a:extLst>
              <a:ext uri="{FF2B5EF4-FFF2-40B4-BE49-F238E27FC236}">
                <a16:creationId xmlns:a16="http://schemas.microsoft.com/office/drawing/2014/main" id="{148A6CDB-3D8B-3E38-73A7-22D0B3E19604}"/>
              </a:ext>
            </a:extLst>
          </p:cNvPr>
          <p:cNvSpPr>
            <a:spLocks noGrp="1"/>
          </p:cNvSpPr>
          <p:nvPr>
            <p:ph type="body" sz="quarter" idx="15"/>
          </p:nvPr>
        </p:nvSpPr>
        <p:spPr>
          <a:xfrm>
            <a:off x="555589" y="1208347"/>
            <a:ext cx="11080822" cy="5046788"/>
          </a:xfrm>
        </p:spPr>
        <p:txBody>
          <a:bodyPr>
            <a:normAutofit fontScale="70000" lnSpcReduction="20000"/>
          </a:bodyPr>
          <a:lstStyle/>
          <a:p>
            <a:pPr marL="0" indent="0">
              <a:buNone/>
            </a:pPr>
            <a:r>
              <a:rPr lang="nb-NO" sz="2000"/>
              <a:t>Brann- og redningsvesenet i kommunen er inne i en periode med skjerpet beredskap. Om lag 10 prosent av det operative mannskapet er utilgjengelig grunnet mobilisering og andre beredskapsoppgaver. Samtidig er stabiliteten i strøm og IKT redusert, og enkelte interne systemer for ressursoversikt og planverk er periodevis utilgjengelige. Flere brannstasjoner har de siste dagene registrert mistenkelig aktivitet, blant annet droneaktivitet og inntrengning på stasjoner i forbindelse med utrykninger. Egen skallsikring er skjerpet. Tiltakene som er iverksatt påvirker imidlertid tilgjengelighet og drift.  </a:t>
            </a:r>
          </a:p>
          <a:p>
            <a:pPr marL="0" indent="0">
              <a:buNone/>
            </a:pPr>
            <a:r>
              <a:rPr lang="nb-NO" sz="2000"/>
              <a:t>Samtidig spres rykter og desinformasjon seg raskt. I sosiale medier deles påstander om manglende kontroll, motstridende evakueringsråd og svikt i vannforsyningen. Dette bidrar til uro i befolkningen, økt pågang til nødetater og informasjonslinjer, og skaper ytterligere belastning på allerede pressede ressurser. Behovet for koordinert, troverdig og rask kommunikasjon er kritisk, men konkurrerer med operative oppgaver. </a:t>
            </a:r>
          </a:p>
          <a:p>
            <a:pPr marL="0" indent="0">
              <a:buNone/>
            </a:pPr>
            <a:r>
              <a:rPr lang="nb-NO" sz="2000"/>
              <a:t>Kommunens beredskapsråd og fylkesberedskapsrådet møtes jevnlig for å koordinere situasjonsforståelse, tiltak og prioriteringer. Deler av informasjonsgrunnlaget er i noen tilfeller gradert, noe som gjør det krevende for lokale aktører å få et helhetlig bilde. Samtidig øker behovet for samarbeid mellom sivile og militære aktører. </a:t>
            </a:r>
          </a:p>
          <a:p>
            <a:pPr marL="0" indent="0">
              <a:buNone/>
            </a:pPr>
            <a:r>
              <a:rPr lang="nb-NO" sz="2000"/>
              <a:t>Brann- og redningsvesenet uttrykker behov for:</a:t>
            </a:r>
          </a:p>
          <a:p>
            <a:pPr marL="144000" indent="-144000">
              <a:spcBef>
                <a:spcPts val="0"/>
              </a:spcBef>
            </a:pPr>
            <a:r>
              <a:rPr lang="nb-NO" sz="2000"/>
              <a:t>kunnskap om prioritering av anlegg og objekter av kritisk betydning for samfunnet ved samtidige hendelser</a:t>
            </a:r>
          </a:p>
          <a:p>
            <a:pPr marL="144000" indent="-144000">
              <a:spcBef>
                <a:spcPts val="0"/>
              </a:spcBef>
            </a:pPr>
            <a:r>
              <a:rPr lang="nb-NO" sz="2000"/>
              <a:t>kunnskap og informasjon om militær tilstedeværelse som kan påvirke brannsikkerheten i kommunene</a:t>
            </a:r>
          </a:p>
          <a:p>
            <a:pPr marL="0" indent="0">
              <a:buNone/>
            </a:pPr>
            <a:r>
              <a:rPr lang="nb-NO" sz="2000"/>
              <a:t>Videre skal brann- og redningsvesenet fortløpende kartlegge og vurdere risiko og sårbarhet som grunnlag for fortløpende dimensjonering av beredskapen, samt ivareta forebyggende oppgaver. Det er en økende erkjennelse av at fremtidige hendelser kan innebære kombinasjoner av brann, eksplosjoner, farlige stoffer og pågående trusler. </a:t>
            </a:r>
          </a:p>
          <a:p>
            <a:pPr marL="0" indent="0">
              <a:buNone/>
            </a:pPr>
            <a:r>
              <a:rPr lang="nb-NO" sz="2000"/>
              <a:t>Fra redningsinnsats i krigsutsatte områder meldes det om behov for særlig kompetanse innen:</a:t>
            </a:r>
          </a:p>
          <a:p>
            <a:pPr marL="144000" lvl="0" indent="-144000">
              <a:spcBef>
                <a:spcPts val="0"/>
              </a:spcBef>
            </a:pPr>
            <a:r>
              <a:rPr lang="nb-NO" sz="2000"/>
              <a:t>Innsats ved sammenraste bygg (USAR)</a:t>
            </a:r>
          </a:p>
          <a:p>
            <a:pPr marL="144000" lvl="0" indent="-144000">
              <a:spcBef>
                <a:spcPts val="0"/>
              </a:spcBef>
            </a:pPr>
            <a:r>
              <a:rPr lang="nb-NO" sz="2000"/>
              <a:t>Innsats i usikret område</a:t>
            </a:r>
          </a:p>
          <a:p>
            <a:pPr marL="144000" lvl="0" indent="-144000">
              <a:spcBef>
                <a:spcPts val="0"/>
              </a:spcBef>
            </a:pPr>
            <a:r>
              <a:rPr lang="nb-NO" sz="2000"/>
              <a:t>CBRNE </a:t>
            </a:r>
          </a:p>
          <a:p>
            <a:pPr marL="0" indent="0">
              <a:buNone/>
            </a:pPr>
            <a:r>
              <a:rPr lang="nb-NO" sz="2000"/>
              <a:t>Brann- og redningsvesenet opplever et økende spenn mellom oppgaver, risiko og ressurser. På den ene siden forventes det at beredskapen for akutte hendelser opprettholdes. På den andre siden foreligger tydelige nasjonale føringer om at ressursene må prioriteres strengere.</a:t>
            </a:r>
          </a:p>
          <a:p>
            <a:pPr marL="0" indent="0">
              <a:buNone/>
            </a:pPr>
            <a:endParaRPr lang="nb-NO"/>
          </a:p>
        </p:txBody>
      </p:sp>
      <p:sp>
        <p:nvSpPr>
          <p:cNvPr id="4" name="Rectangle 1">
            <a:extLst>
              <a:ext uri="{FF2B5EF4-FFF2-40B4-BE49-F238E27FC236}">
                <a16:creationId xmlns:a16="http://schemas.microsoft.com/office/drawing/2014/main" id="{51D31D0E-D569-7C34-A664-5AF11B86F817}"/>
              </a:ext>
            </a:extLst>
          </p:cNvPr>
          <p:cNvSpPr>
            <a:spLocks noChangeArrowheads="1"/>
          </p:cNvSpPr>
          <p:nvPr/>
        </p:nvSpPr>
        <p:spPr bwMode="auto">
          <a:xfrm>
            <a:off x="9381483" y="145664"/>
            <a:ext cx="190481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nb-NO" altLang="nb-NO" sz="1200" b="1" i="0" u="none" strike="noStrike" cap="none" normalizeH="0" baseline="0">
                <a:ln>
                  <a:noFill/>
                </a:ln>
                <a:solidFill>
                  <a:srgbClr val="FF0000"/>
                </a:solidFill>
                <a:effectLst/>
                <a:latin typeface="Aptos" panose="020B0004020202020204" pitchFamily="34" charset="0"/>
                <a:ea typeface="Aptos" panose="020B0004020202020204" pitchFamily="34" charset="0"/>
                <a:cs typeface="Arial" panose="020B0604020202020204" pitchFamily="34" charset="0"/>
              </a:rPr>
              <a:t>ØVELSE </a:t>
            </a:r>
            <a:r>
              <a:rPr kumimoji="0" lang="nb-NO" altLang="nb-NO" sz="1200" b="1" i="0" u="none" strike="noStrike" cap="none" normalizeH="0" baseline="0" err="1">
                <a:ln>
                  <a:noFill/>
                </a:ln>
                <a:solidFill>
                  <a:srgbClr val="FF0000"/>
                </a:solidFill>
                <a:effectLst/>
                <a:latin typeface="Aptos" panose="020B0004020202020204" pitchFamily="34" charset="0"/>
                <a:ea typeface="Aptos" panose="020B0004020202020204" pitchFamily="34" charset="0"/>
                <a:cs typeface="Arial" panose="020B0604020202020204" pitchFamily="34" charset="0"/>
              </a:rPr>
              <a:t>ØVELSE</a:t>
            </a:r>
            <a:r>
              <a:rPr kumimoji="0" lang="nb-NO" altLang="nb-NO" sz="1200" b="1" i="0" u="none" strike="noStrike" cap="none" normalizeH="0" baseline="0">
                <a:ln>
                  <a:noFill/>
                </a:ln>
                <a:solidFill>
                  <a:srgbClr val="FF0000"/>
                </a:solidFill>
                <a:effectLst/>
                <a:latin typeface="Aptos" panose="020B0004020202020204" pitchFamily="34" charset="0"/>
                <a:ea typeface="Aptos" panose="020B0004020202020204" pitchFamily="34" charset="0"/>
                <a:cs typeface="Arial" panose="020B0604020202020204" pitchFamily="34" charset="0"/>
              </a:rPr>
              <a:t> </a:t>
            </a:r>
            <a:r>
              <a:rPr kumimoji="0" lang="nb-NO" altLang="nb-NO" sz="1200" b="1" i="0" u="none" strike="noStrike" cap="none" normalizeH="0" baseline="0" err="1">
                <a:ln>
                  <a:noFill/>
                </a:ln>
                <a:solidFill>
                  <a:srgbClr val="FF0000"/>
                </a:solidFill>
                <a:effectLst/>
                <a:latin typeface="Aptos" panose="020B0004020202020204" pitchFamily="34" charset="0"/>
                <a:ea typeface="Aptos" panose="020B0004020202020204" pitchFamily="34" charset="0"/>
                <a:cs typeface="Arial" panose="020B0604020202020204" pitchFamily="34" charset="0"/>
              </a:rPr>
              <a:t>ØVELSE</a:t>
            </a:r>
            <a:endParaRPr kumimoji="0" lang="nb-NO" altLang="nb-NO"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068999684"/>
      </p:ext>
    </p:extLst>
  </p:cSld>
  <p:clrMapOvr>
    <a:masterClrMapping/>
  </p:clrMapOvr>
</p:sld>
</file>

<file path=ppt/theme/theme1.xml><?xml version="1.0" encoding="utf-8"?>
<a:theme xmlns:a="http://schemas.openxmlformats.org/drawingml/2006/main" name="DSB">
  <a:themeElements>
    <a:clrScheme name="DSB">
      <a:dk1>
        <a:srgbClr val="222038"/>
      </a:dk1>
      <a:lt1>
        <a:srgbClr val="FFFFFF"/>
      </a:lt1>
      <a:dk2>
        <a:srgbClr val="343257"/>
      </a:dk2>
      <a:lt2>
        <a:srgbClr val="CFD3EF"/>
      </a:lt2>
      <a:accent1>
        <a:srgbClr val="FFB119"/>
      </a:accent1>
      <a:accent2>
        <a:srgbClr val="EDEFF9"/>
      </a:accent2>
      <a:accent3>
        <a:srgbClr val="FFF6E6"/>
      </a:accent3>
      <a:accent4>
        <a:srgbClr val="222038"/>
      </a:accent4>
      <a:accent5>
        <a:srgbClr val="343257"/>
      </a:accent5>
      <a:accent6>
        <a:srgbClr val="CFD3EF"/>
      </a:accent6>
      <a:hlink>
        <a:srgbClr val="343256"/>
      </a:hlink>
      <a:folHlink>
        <a:srgbClr val="222038"/>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sjon2" id="{730BA9FF-CD9C-4AD6-841C-9B3BAD8646B2}" vid="{C14BF1E4-05BB-4BBC-9DB9-203E3E620E5F}"/>
    </a:ext>
  </a:extLst>
</a:theme>
</file>

<file path=ppt/theme/themeOverride1.xml><?xml version="1.0" encoding="utf-8"?>
<a:themeOverride xmlns:a="http://schemas.openxmlformats.org/drawingml/2006/main">
  <a:clrScheme name="DSB">
    <a:dk1>
      <a:srgbClr val="222038"/>
    </a:dk1>
    <a:lt1>
      <a:srgbClr val="FFFFFF"/>
    </a:lt1>
    <a:dk2>
      <a:srgbClr val="343257"/>
    </a:dk2>
    <a:lt2>
      <a:srgbClr val="CFD3EF"/>
    </a:lt2>
    <a:accent1>
      <a:srgbClr val="FFB119"/>
    </a:accent1>
    <a:accent2>
      <a:srgbClr val="EDEFF9"/>
    </a:accent2>
    <a:accent3>
      <a:srgbClr val="FFF6E6"/>
    </a:accent3>
    <a:accent4>
      <a:srgbClr val="222038"/>
    </a:accent4>
    <a:accent5>
      <a:srgbClr val="343257"/>
    </a:accent5>
    <a:accent6>
      <a:srgbClr val="CFD3EF"/>
    </a:accent6>
    <a:hlink>
      <a:srgbClr val="343256"/>
    </a:hlink>
    <a:folHlink>
      <a:srgbClr val="222038"/>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622C6DE008323345ABC40A41B7D15719" ma:contentTypeVersion="3" ma:contentTypeDescription="Opprett et nytt dokument." ma:contentTypeScope="" ma:versionID="91b66e14dd3cb7a7dbc00d0761891ad4">
  <xsd:schema xmlns:xsd="http://www.w3.org/2001/XMLSchema" xmlns:xs="http://www.w3.org/2001/XMLSchema" xmlns:p="http://schemas.microsoft.com/office/2006/metadata/properties" xmlns:ns2="0f72fbaa-2529-4232-a63c-b89b21755f48" targetNamespace="http://schemas.microsoft.com/office/2006/metadata/properties" ma:root="true" ma:fieldsID="6c21913e600c8c8185ba2d10309eb5e9" ns2:_="">
    <xsd:import namespace="0f72fbaa-2529-4232-a63c-b89b21755f48"/>
    <xsd:element name="properties">
      <xsd:complexType>
        <xsd:sequence>
          <xsd:element name="documentManagement">
            <xsd:complexType>
              <xsd:all>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f72fbaa-2529-4232-a63c-b89b21755f4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E4150E1-E554-4F4C-9B50-1DFF7DD22C95}">
  <ds:schemaRefs>
    <ds:schemaRef ds:uri="http://schemas.microsoft.com/office/2006/metadata/properties"/>
    <ds:schemaRef ds:uri="http://schemas.microsoft.com/office/2006/documentManagement/types"/>
    <ds:schemaRef ds:uri="http://purl.org/dc/elements/1.1/"/>
    <ds:schemaRef ds:uri="http://schemas.microsoft.com/office/infopath/2007/PartnerControls"/>
    <ds:schemaRef ds:uri="http://purl.org/dc/dcmitype/"/>
    <ds:schemaRef ds:uri="http://purl.org/dc/terms/"/>
    <ds:schemaRef ds:uri="0f72fbaa-2529-4232-a63c-b89b21755f48"/>
    <ds:schemaRef ds:uri="http://www.w3.org/XML/1998/namespace"/>
    <ds:schemaRef ds:uri="http://schemas.openxmlformats.org/package/2006/metadata/core-properties"/>
  </ds:schemaRefs>
</ds:datastoreItem>
</file>

<file path=customXml/itemProps2.xml><?xml version="1.0" encoding="utf-8"?>
<ds:datastoreItem xmlns:ds="http://schemas.openxmlformats.org/officeDocument/2006/customXml" ds:itemID="{209C8385-F2E4-4294-AE02-6ECA98832B23}">
  <ds:schemaRefs>
    <ds:schemaRef ds:uri="http://schemas.microsoft.com/sharepoint/v3/contenttype/forms"/>
  </ds:schemaRefs>
</ds:datastoreItem>
</file>

<file path=customXml/itemProps3.xml><?xml version="1.0" encoding="utf-8"?>
<ds:datastoreItem xmlns:ds="http://schemas.openxmlformats.org/officeDocument/2006/customXml" ds:itemID="{53A7345C-673A-416D-B462-CCD8AB749B2E}">
  <ds:schemaRefs>
    <ds:schemaRef ds:uri="0f72fbaa-2529-4232-a63c-b89b21755f4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93d155bd-6282-4a3c-8d5e-82ba9b074f99}" enabled="0" method="" siteId="{93d155bd-6282-4a3c-8d5e-82ba9b074f99}" removed="1"/>
</clbl:labelList>
</file>

<file path=docProps/app.xml><?xml version="1.0" encoding="utf-8"?>
<Properties xmlns="http://schemas.openxmlformats.org/officeDocument/2006/extended-properties" xmlns:vt="http://schemas.openxmlformats.org/officeDocument/2006/docPropsVTypes">
  <Template/>
  <TotalTime>2</TotalTime>
  <Words>2299</Words>
  <Application>Microsoft Office PowerPoint</Application>
  <PresentationFormat>Widescreen</PresentationFormat>
  <Paragraphs>74</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DSB</vt:lpstr>
      <vt:lpstr>Norge øver </vt:lpstr>
      <vt:lpstr>Temascenario – bortfall av strøm og elektronisk kommunikasjon</vt:lpstr>
      <vt:lpstr>Temascenario – alliert mottak</vt:lpstr>
      <vt:lpstr>Temascenario – helse og omsorg</vt:lpstr>
      <vt:lpstr>Temascenario – vannforsyning</vt:lpstr>
      <vt:lpstr>Temascenario – beskyttelse av sivilbefolkningen</vt:lpstr>
      <vt:lpstr>Temascenario – desinformasjon </vt:lpstr>
      <vt:lpstr>Temascenario – sosial beredskap </vt:lpstr>
      <vt:lpstr>Temascenario – brann og redning </vt:lpstr>
    </vt:vector>
  </TitlesOfParts>
  <Company>DSB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Pedersen, Anne Guro Hjortland</dc:creator>
  <cp:lastModifiedBy>Moseid, Kine</cp:lastModifiedBy>
  <cp:revision>2</cp:revision>
  <dcterms:created xsi:type="dcterms:W3CDTF">2026-04-29T06:22:38Z</dcterms:created>
  <dcterms:modified xsi:type="dcterms:W3CDTF">2026-06-15T08:04:11Z</dcterms:modified>
  <cp:contentStatus>Endelig</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0x010100622C6DE008323345ABC40A41B7D15719</vt:lpwstr>
  </property>
  <property fmtid="{D5CDD505-2E9C-101B-9397-08002B2CF9AE}" pid="3" name="_MarkAsFinal">
    <vt:bool>true</vt:bool>
  </property>
</Properties>
</file>