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sldIdLst>
    <p:sldId id="278" r:id="rId5"/>
    <p:sldId id="312" r:id="rId6"/>
    <p:sldId id="313" r:id="rId7"/>
    <p:sldId id="314" r:id="rId8"/>
    <p:sldId id="319" r:id="rId9"/>
    <p:sldId id="316" r:id="rId10"/>
    <p:sldId id="315" r:id="rId11"/>
    <p:sldId id="321" r:id="rId12"/>
    <p:sldId id="320" r:id="rId13"/>
    <p:sldId id="317" r:id="rId14"/>
    <p:sldId id="318"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82B2F6-113C-46FF-836D-CFEEFD66F930}" v="10" dt="2026-06-15T06:51:57.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sv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l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iform 22">
            <a:extLst>
              <a:ext uri="{FF2B5EF4-FFF2-40B4-BE49-F238E27FC236}">
                <a16:creationId xmlns:a16="http://schemas.microsoft.com/office/drawing/2014/main" id="{4B1E2487-A3F3-2407-5EB4-4C987FD5F63A}"/>
              </a:ext>
            </a:extLst>
          </p:cNvPr>
          <p:cNvSpPr/>
          <p:nvPr userDrawn="1"/>
        </p:nvSpPr>
        <p:spPr>
          <a:xfrm>
            <a:off x="0" y="512762"/>
            <a:ext cx="4295775" cy="5832476"/>
          </a:xfrm>
          <a:custGeom>
            <a:avLst/>
            <a:gdLst>
              <a:gd name="connsiteX0" fmla="*/ 0 w 4295775"/>
              <a:gd name="connsiteY0" fmla="*/ 0 h 5832476"/>
              <a:gd name="connsiteX1" fmla="*/ 4187580 w 4295775"/>
              <a:gd name="connsiteY1" fmla="*/ 0 h 5832476"/>
              <a:gd name="connsiteX2" fmla="*/ 4295775 w 4295775"/>
              <a:gd name="connsiteY2" fmla="*/ 108195 h 5832476"/>
              <a:gd name="connsiteX3" fmla="*/ 4295775 w 4295775"/>
              <a:gd name="connsiteY3" fmla="*/ 5724281 h 5832476"/>
              <a:gd name="connsiteX4" fmla="*/ 4187580 w 4295775"/>
              <a:gd name="connsiteY4" fmla="*/ 5832476 h 5832476"/>
              <a:gd name="connsiteX5" fmla="*/ 0 w 4295775"/>
              <a:gd name="connsiteY5" fmla="*/ 5832476 h 5832476"/>
              <a:gd name="connsiteX6" fmla="*/ 0 w 4295775"/>
              <a:gd name="connsiteY6" fmla="*/ 0 h 58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5775" h="5832476">
                <a:moveTo>
                  <a:pt x="0" y="0"/>
                </a:moveTo>
                <a:lnTo>
                  <a:pt x="4187580" y="0"/>
                </a:lnTo>
                <a:cubicBezTo>
                  <a:pt x="4247334" y="0"/>
                  <a:pt x="4295775" y="48441"/>
                  <a:pt x="4295775" y="108195"/>
                </a:cubicBezTo>
                <a:lnTo>
                  <a:pt x="4295775" y="5724281"/>
                </a:lnTo>
                <a:cubicBezTo>
                  <a:pt x="4295775" y="5784035"/>
                  <a:pt x="4247334" y="5832476"/>
                  <a:pt x="4187580" y="5832476"/>
                </a:cubicBezTo>
                <a:lnTo>
                  <a:pt x="0" y="5832476"/>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2" name="Tittel 1">
            <a:extLst>
              <a:ext uri="{FF2B5EF4-FFF2-40B4-BE49-F238E27FC236}">
                <a16:creationId xmlns:a16="http://schemas.microsoft.com/office/drawing/2014/main" id="{9095B26C-DD44-B69E-5815-9FF994692920}"/>
              </a:ext>
            </a:extLst>
          </p:cNvPr>
          <p:cNvSpPr>
            <a:spLocks noGrp="1"/>
          </p:cNvSpPr>
          <p:nvPr>
            <p:ph type="title"/>
          </p:nvPr>
        </p:nvSpPr>
        <p:spPr>
          <a:xfrm>
            <a:off x="517693" y="1520825"/>
            <a:ext cx="3562181" cy="1909314"/>
          </a:xfrm>
        </p:spPr>
        <p:txBody>
          <a:bodyPr lIns="0" tIns="0" rIns="0" bIns="0" anchor="b" anchorCtr="0">
            <a:noAutofit/>
          </a:bodyPr>
          <a:lstStyle>
            <a:lvl1pPr>
              <a:defRPr sz="3200">
                <a:latin typeface="+mn-lt"/>
              </a:defRPr>
            </a:lvl1pPr>
          </a:lstStyle>
          <a:p>
            <a:r>
              <a:rPr lang="nb-NO"/>
              <a:t>Klikk for å redigere tittelstil</a:t>
            </a:r>
          </a:p>
        </p:txBody>
      </p:sp>
      <p:sp>
        <p:nvSpPr>
          <p:cNvPr id="8" name="Plassholder for tekst 7">
            <a:extLst>
              <a:ext uri="{FF2B5EF4-FFF2-40B4-BE49-F238E27FC236}">
                <a16:creationId xmlns:a16="http://schemas.microsoft.com/office/drawing/2014/main" id="{12A31638-00D0-05C9-5402-36F9EF28C74B}"/>
              </a:ext>
            </a:extLst>
          </p:cNvPr>
          <p:cNvSpPr>
            <a:spLocks noGrp="1"/>
          </p:cNvSpPr>
          <p:nvPr>
            <p:ph type="body" sz="quarter" idx="12" hasCustomPrompt="1"/>
          </p:nvPr>
        </p:nvSpPr>
        <p:spPr>
          <a:xfrm>
            <a:off x="517694" y="3659774"/>
            <a:ext cx="3562181" cy="247872"/>
          </a:xfrm>
        </p:spPr>
        <p:txBody>
          <a:bodyPr lIns="0" tIns="0" rIns="0" bIns="0">
            <a:noAutofit/>
          </a:bodyPr>
          <a:lstStyle>
            <a:lvl1pPr marL="0" indent="0">
              <a:buNone/>
              <a:defRPr sz="1400" b="1"/>
            </a:lvl1pPr>
            <a:lvl2pPr marL="457200" indent="0">
              <a:buNone/>
              <a:defRPr/>
            </a:lvl2pPr>
            <a:lvl3pPr marL="914400" indent="0">
              <a:buNone/>
              <a:defRPr/>
            </a:lvl3pPr>
            <a:lvl4pPr marL="1371600" indent="0">
              <a:buNone/>
              <a:defRPr/>
            </a:lvl4pPr>
            <a:lvl5pPr marL="1828800" indent="0">
              <a:buNone/>
              <a:defRPr/>
            </a:lvl5pPr>
          </a:lstStyle>
          <a:p>
            <a:pPr lvl="0"/>
            <a:r>
              <a:rPr lang="nb-NO"/>
              <a:t>Navn Etternavn</a:t>
            </a:r>
          </a:p>
        </p:txBody>
      </p:sp>
      <p:pic>
        <p:nvPicPr>
          <p:cNvPr id="11" name="Grafikk 10">
            <a:extLst>
              <a:ext uri="{FF2B5EF4-FFF2-40B4-BE49-F238E27FC236}">
                <a16:creationId xmlns:a16="http://schemas.microsoft.com/office/drawing/2014/main" id="{65FDAE94-B3E9-61A1-E3D0-CB0A853F519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00916" y="1011957"/>
            <a:ext cx="1304870" cy="283108"/>
          </a:xfrm>
          <a:prstGeom prst="rect">
            <a:avLst/>
          </a:prstGeom>
        </p:spPr>
      </p:pic>
      <p:grpSp>
        <p:nvGrpSpPr>
          <p:cNvPr id="19" name="Gruppe 18">
            <a:extLst>
              <a:ext uri="{FF2B5EF4-FFF2-40B4-BE49-F238E27FC236}">
                <a16:creationId xmlns:a16="http://schemas.microsoft.com/office/drawing/2014/main" id="{23760968-87A8-C9C1-6381-091F9243A6C8}"/>
              </a:ext>
              <a:ext uri="{C183D7F6-B498-43B3-948B-1728B52AA6E4}">
                <adec:decorative xmlns:adec="http://schemas.microsoft.com/office/drawing/2017/decorative" val="1"/>
              </a:ext>
            </a:extLst>
          </p:cNvPr>
          <p:cNvGrpSpPr/>
          <p:nvPr userDrawn="1"/>
        </p:nvGrpSpPr>
        <p:grpSpPr>
          <a:xfrm>
            <a:off x="581858" y="4700239"/>
            <a:ext cx="390820" cy="390820"/>
            <a:chOff x="569720" y="4531685"/>
            <a:chExt cx="390820" cy="390820"/>
          </a:xfrm>
        </p:grpSpPr>
        <p:sp>
          <p:nvSpPr>
            <p:cNvPr id="12" name="Avrundet rektangel 11">
              <a:extLst>
                <a:ext uri="{FF2B5EF4-FFF2-40B4-BE49-F238E27FC236}">
                  <a16:creationId xmlns:a16="http://schemas.microsoft.com/office/drawing/2014/main" id="{2C438779-2499-D1B4-FA90-DAD2A2FAA1B2}"/>
                </a:ext>
              </a:extLst>
            </p:cNvPr>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Grafikk 17">
              <a:extLst>
                <a:ext uri="{FF2B5EF4-FFF2-40B4-BE49-F238E27FC236}">
                  <a16:creationId xmlns:a16="http://schemas.microsoft.com/office/drawing/2014/main" id="{C6DA6951-FC39-0BC0-1936-77215560265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82639" y="4635438"/>
              <a:ext cx="164982" cy="183314"/>
            </a:xfrm>
            <a:prstGeom prst="rect">
              <a:avLst/>
            </a:prstGeom>
          </p:spPr>
        </p:pic>
      </p:grpSp>
      <p:sp>
        <p:nvSpPr>
          <p:cNvPr id="26" name="Plassholder for tekst 7">
            <a:extLst>
              <a:ext uri="{FF2B5EF4-FFF2-40B4-BE49-F238E27FC236}">
                <a16:creationId xmlns:a16="http://schemas.microsoft.com/office/drawing/2014/main" id="{68216750-761E-2DE4-E88B-C1BFD3F05C81}"/>
              </a:ext>
            </a:extLst>
          </p:cNvPr>
          <p:cNvSpPr>
            <a:spLocks noGrp="1"/>
          </p:cNvSpPr>
          <p:nvPr>
            <p:ph type="body" sz="quarter" idx="14" hasCustomPrompt="1"/>
          </p:nvPr>
        </p:nvSpPr>
        <p:spPr>
          <a:xfrm>
            <a:off x="517694" y="3919904"/>
            <a:ext cx="3562181" cy="247872"/>
          </a:xfrm>
        </p:spPr>
        <p:txBody>
          <a:bodyPr lIns="0" tIns="0" rIns="0" bIns="0">
            <a:noAutofit/>
          </a:bodyPr>
          <a:lstStyle>
            <a:lvl1pPr marL="0" indent="0">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nb-NO"/>
              <a:t>stillingstittel</a:t>
            </a:r>
          </a:p>
        </p:txBody>
      </p:sp>
      <p:sp>
        <p:nvSpPr>
          <p:cNvPr id="3" name="Plassholder for tekst 7">
            <a:extLst>
              <a:ext uri="{FF2B5EF4-FFF2-40B4-BE49-F238E27FC236}">
                <a16:creationId xmlns:a16="http://schemas.microsoft.com/office/drawing/2014/main" id="{91E52C76-1CBA-6151-E0FB-526792F59607}"/>
              </a:ext>
            </a:extLst>
          </p:cNvPr>
          <p:cNvSpPr>
            <a:spLocks noGrp="1"/>
          </p:cNvSpPr>
          <p:nvPr>
            <p:ph type="body" sz="quarter" idx="15" hasCustomPrompt="1"/>
          </p:nvPr>
        </p:nvSpPr>
        <p:spPr>
          <a:xfrm>
            <a:off x="1163782" y="4806595"/>
            <a:ext cx="2916093" cy="247872"/>
          </a:xfrm>
        </p:spPr>
        <p:txBody>
          <a:bodyPr lIns="0" tIns="0" rIns="0" bIns="0">
            <a:noAutofit/>
          </a:bodyPr>
          <a:lstStyle>
            <a:lvl1pPr marL="0" indent="0">
              <a:buNone/>
              <a:defRPr sz="1400" b="0"/>
            </a:lvl1pPr>
            <a:lvl2pPr marL="457200" indent="0">
              <a:buNone/>
              <a:defRPr/>
            </a:lvl2pPr>
            <a:lvl3pPr marL="914400" indent="0">
              <a:buNone/>
              <a:defRPr/>
            </a:lvl3pPr>
            <a:lvl4pPr marL="1371600" indent="0">
              <a:buNone/>
              <a:defRPr/>
            </a:lvl4pPr>
            <a:lvl5pPr marL="1828800" indent="0">
              <a:buNone/>
              <a:defRPr/>
            </a:lvl5pPr>
          </a:lstStyle>
          <a:p>
            <a:pPr lvl="0"/>
            <a:r>
              <a:rPr lang="nb-NO"/>
              <a:t>Dato</a:t>
            </a:r>
          </a:p>
        </p:txBody>
      </p:sp>
      <p:sp>
        <p:nvSpPr>
          <p:cNvPr id="5" name="TekstSylinder 4">
            <a:extLst>
              <a:ext uri="{FF2B5EF4-FFF2-40B4-BE49-F238E27FC236}">
                <a16:creationId xmlns:a16="http://schemas.microsoft.com/office/drawing/2014/main" id="{87F477CA-ED87-01A6-8717-685064BF5A69}"/>
              </a:ext>
            </a:extLst>
          </p:cNvPr>
          <p:cNvSpPr txBox="1"/>
          <p:nvPr userDrawn="1"/>
        </p:nvSpPr>
        <p:spPr>
          <a:xfrm>
            <a:off x="515938" y="5406926"/>
            <a:ext cx="3563936" cy="435074"/>
          </a:xfrm>
          <a:prstGeom prst="rect">
            <a:avLst/>
          </a:prstGeom>
          <a:noFill/>
        </p:spPr>
        <p:txBody>
          <a:bodyPr wrap="square" lIns="0" tIns="0" rIns="0" bIns="0" rtlCol="0" anchor="b" anchorCtr="0">
            <a:noAutofit/>
          </a:bodyPr>
          <a:lstStyle/>
          <a:p>
            <a:r>
              <a:rPr lang="nb-NO" sz="1400" b="1"/>
              <a:t>Direktoratet for </a:t>
            </a:r>
            <a:br>
              <a:rPr lang="nb-NO" sz="1400" b="1"/>
            </a:br>
            <a:r>
              <a:rPr lang="nb-NO" sz="1400" b="1"/>
              <a:t>samfunnssikkerhet og beredskap</a:t>
            </a:r>
          </a:p>
        </p:txBody>
      </p:sp>
    </p:spTree>
    <p:extLst>
      <p:ext uri="{BB962C8B-B14F-4D97-AF65-F5344CB8AC3E}">
        <p14:creationId xmlns:p14="http://schemas.microsoft.com/office/powerpoint/2010/main" val="43994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killeside-Oransje-Grafisk">
    <p:bg>
      <p:bgPr>
        <a:solidFill>
          <a:schemeClr val="accent3"/>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9990" y="526630"/>
            <a:ext cx="1304870" cy="283108"/>
          </a:xfrm>
          <a:prstGeom prst="rect">
            <a:avLst/>
          </a:prstGeom>
        </p:spPr>
      </p:pic>
      <p:pic>
        <p:nvPicPr>
          <p:cNvPr id="17" name="Grafikk 16">
            <a:extLst>
              <a:ext uri="{FF2B5EF4-FFF2-40B4-BE49-F238E27FC236}">
                <a16:creationId xmlns:a16="http://schemas.microsoft.com/office/drawing/2014/main" id="{C5DE5F00-22A2-33BC-0062-6EAF66BA2B2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112128" y="2768539"/>
            <a:ext cx="4079872" cy="4096871"/>
          </a:xfrm>
          <a:prstGeom prst="rect">
            <a:avLst/>
          </a:prstGeom>
        </p:spPr>
      </p:pic>
      <p:sp>
        <p:nvSpPr>
          <p:cNvPr id="13" name="Tittel 1">
            <a:extLst>
              <a:ext uri="{FF2B5EF4-FFF2-40B4-BE49-F238E27FC236}">
                <a16:creationId xmlns:a16="http://schemas.microsoft.com/office/drawing/2014/main" id="{9B1DDFA2-4511-665D-A5F8-CA5785433C88}"/>
              </a:ext>
            </a:extLst>
          </p:cNvPr>
          <p:cNvSpPr>
            <a:spLocks noGrp="1"/>
          </p:cNvSpPr>
          <p:nvPr>
            <p:ph type="title"/>
          </p:nvPr>
        </p:nvSpPr>
        <p:spPr>
          <a:xfrm>
            <a:off x="859248" y="1520826"/>
            <a:ext cx="9244401" cy="1079499"/>
          </a:xfrm>
        </p:spPr>
        <p:txBody>
          <a:bodyPr lIns="0" tIns="0" rIns="0" bIns="0" anchor="b" anchorCtr="0">
            <a:noAutofit/>
          </a:bodyPr>
          <a:lstStyle>
            <a:lvl1pPr>
              <a:defRPr>
                <a:solidFill>
                  <a:schemeClr val="tx1"/>
                </a:solidFill>
              </a:defRPr>
            </a:lvl1pPr>
          </a:lstStyle>
          <a:p>
            <a:r>
              <a:rPr lang="nb-NO"/>
              <a:t>Klikk for å redigere tittelstil</a:t>
            </a:r>
          </a:p>
        </p:txBody>
      </p:sp>
      <p:sp>
        <p:nvSpPr>
          <p:cNvPr id="14" name="Plassholder for tekst 6">
            <a:extLst>
              <a:ext uri="{FF2B5EF4-FFF2-40B4-BE49-F238E27FC236}">
                <a16:creationId xmlns:a16="http://schemas.microsoft.com/office/drawing/2014/main" id="{6B788727-53B3-248F-1E66-4487526E9CA1}"/>
              </a:ext>
            </a:extLst>
          </p:cNvPr>
          <p:cNvSpPr>
            <a:spLocks noGrp="1"/>
          </p:cNvSpPr>
          <p:nvPr>
            <p:ph type="body" sz="quarter" idx="10"/>
          </p:nvPr>
        </p:nvSpPr>
        <p:spPr>
          <a:xfrm>
            <a:off x="892927" y="2960689"/>
            <a:ext cx="9246442" cy="2376486"/>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196324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killeside-Mørk-Grafisk">
    <p:bg>
      <p:bgPr>
        <a:solidFill>
          <a:schemeClr val="tx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9990" y="526630"/>
            <a:ext cx="1304870" cy="283108"/>
          </a:xfrm>
          <a:prstGeom prst="rect">
            <a:avLst/>
          </a:prstGeom>
        </p:spPr>
      </p:pic>
      <p:pic>
        <p:nvPicPr>
          <p:cNvPr id="17" name="Grafikk 16">
            <a:extLst>
              <a:ext uri="{FF2B5EF4-FFF2-40B4-BE49-F238E27FC236}">
                <a16:creationId xmlns:a16="http://schemas.microsoft.com/office/drawing/2014/main" id="{C5DE5F00-22A2-33BC-0062-6EAF66BA2B2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112128" y="2768539"/>
            <a:ext cx="4079872" cy="4096871"/>
          </a:xfrm>
          <a:prstGeom prst="rect">
            <a:avLst/>
          </a:prstGeom>
        </p:spPr>
      </p:pic>
      <p:sp>
        <p:nvSpPr>
          <p:cNvPr id="8" name="Tittel 1">
            <a:extLst>
              <a:ext uri="{FF2B5EF4-FFF2-40B4-BE49-F238E27FC236}">
                <a16:creationId xmlns:a16="http://schemas.microsoft.com/office/drawing/2014/main" id="{55944926-4976-35B4-8535-7C141EE4F4AE}"/>
              </a:ext>
            </a:extLst>
          </p:cNvPr>
          <p:cNvSpPr>
            <a:spLocks noGrp="1"/>
          </p:cNvSpPr>
          <p:nvPr>
            <p:ph type="title"/>
          </p:nvPr>
        </p:nvSpPr>
        <p:spPr>
          <a:xfrm>
            <a:off x="866394" y="1520826"/>
            <a:ext cx="9244401" cy="1079499"/>
          </a:xfrm>
        </p:spPr>
        <p:txBody>
          <a:bodyPr lIns="0" tIns="0" rIns="0" bIns="0" anchor="b" anchorCtr="0">
            <a:noAutofit/>
          </a:bodyPr>
          <a:lstStyle>
            <a:lvl1pPr>
              <a:defRPr>
                <a:solidFill>
                  <a:schemeClr val="bg1"/>
                </a:solidFill>
              </a:defRPr>
            </a:lvl1pPr>
          </a:lstStyle>
          <a:p>
            <a:r>
              <a:rPr lang="nb-NO"/>
              <a:t>Klikk for å redigere tittelstil</a:t>
            </a:r>
          </a:p>
        </p:txBody>
      </p:sp>
      <p:sp>
        <p:nvSpPr>
          <p:cNvPr id="12" name="Plassholder for tekst 6">
            <a:extLst>
              <a:ext uri="{FF2B5EF4-FFF2-40B4-BE49-F238E27FC236}">
                <a16:creationId xmlns:a16="http://schemas.microsoft.com/office/drawing/2014/main" id="{9AD2B05C-768B-41A9-E138-1F9988754152}"/>
              </a:ext>
            </a:extLst>
          </p:cNvPr>
          <p:cNvSpPr>
            <a:spLocks noGrp="1"/>
          </p:cNvSpPr>
          <p:nvPr>
            <p:ph type="body" sz="quarter" idx="10"/>
          </p:nvPr>
        </p:nvSpPr>
        <p:spPr>
          <a:xfrm>
            <a:off x="878641" y="2960689"/>
            <a:ext cx="9246442" cy="237648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78621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Fullside_bilde">
    <p:bg>
      <p:bgPr>
        <a:solidFill>
          <a:schemeClr val="bg1"/>
        </a:solidFill>
        <a:effectLst/>
      </p:bgPr>
    </p:bg>
    <p:spTree>
      <p:nvGrpSpPr>
        <p:cNvPr id="1" name=""/>
        <p:cNvGrpSpPr/>
        <p:nvPr/>
      </p:nvGrpSpPr>
      <p:grpSpPr>
        <a:xfrm>
          <a:off x="0" y="0"/>
          <a:ext cx="0" cy="0"/>
          <a:chOff x="0" y="0"/>
          <a:chExt cx="0" cy="0"/>
        </a:xfrm>
      </p:grpSpPr>
      <p:sp>
        <p:nvSpPr>
          <p:cNvPr id="13" name="Plassholder for bilde 12">
            <a:extLst>
              <a:ext uri="{FF2B5EF4-FFF2-40B4-BE49-F238E27FC236}">
                <a16:creationId xmlns:a16="http://schemas.microsoft.com/office/drawing/2014/main" id="{5CC71AB7-F78E-2716-AB13-F3B3EE719D81}"/>
              </a:ext>
            </a:extLst>
          </p:cNvPr>
          <p:cNvSpPr>
            <a:spLocks noGrp="1" noRot="1" noMove="1" noResize="1" noEditPoints="1" noAdjustHandles="1" noChangeArrowheads="1" noChangeShapeType="1"/>
          </p:cNvSpPr>
          <p:nvPr>
            <p:ph type="pic" sz="quarter" idx="10"/>
          </p:nvPr>
        </p:nvSpPr>
        <p:spPr>
          <a:xfrm>
            <a:off x="7144" y="0"/>
            <a:ext cx="12192000" cy="6858000"/>
          </a:xfrm>
          <a:solidFill>
            <a:schemeClr val="bg1">
              <a:lumMod val="85000"/>
            </a:schemeClr>
          </a:solidFill>
        </p:spPr>
        <p:txBody>
          <a:bodyPr/>
          <a:lstStyle/>
          <a:p>
            <a:r>
              <a:rPr lang="nb-NO"/>
              <a:t>Klikk på ikonet for å legge til et bilde</a:t>
            </a:r>
          </a:p>
        </p:txBody>
      </p:sp>
      <p:sp>
        <p:nvSpPr>
          <p:cNvPr id="14" name="Tittel 13">
            <a:extLst>
              <a:ext uri="{FF2B5EF4-FFF2-40B4-BE49-F238E27FC236}">
                <a16:creationId xmlns:a16="http://schemas.microsoft.com/office/drawing/2014/main" id="{90C9DCF8-CCD5-9150-101B-C635EE56B88F}"/>
              </a:ext>
            </a:extLst>
          </p:cNvPr>
          <p:cNvSpPr>
            <a:spLocks noGrp="1"/>
          </p:cNvSpPr>
          <p:nvPr>
            <p:ph type="title"/>
          </p:nvPr>
        </p:nvSpPr>
        <p:spPr>
          <a:xfrm>
            <a:off x="0" y="-6100927"/>
            <a:ext cx="11159768" cy="1260476"/>
          </a:xfrm>
        </p:spPr>
        <p:txBody>
          <a:bodyPr/>
          <a:lstStyle>
            <a:lvl1pPr>
              <a:defRPr>
                <a:solidFill>
                  <a:schemeClr val="bg1"/>
                </a:solidFill>
              </a:defRPr>
            </a:lvl1pPr>
          </a:lstStyle>
          <a:p>
            <a:r>
              <a:rPr lang="nb-NO"/>
              <a:t>Klikk for å redigere tittelstil</a:t>
            </a:r>
          </a:p>
        </p:txBody>
      </p:sp>
      <p:sp>
        <p:nvSpPr>
          <p:cNvPr id="5" name="Text Placeholder 5">
            <a:extLst>
              <a:ext uri="{FF2B5EF4-FFF2-40B4-BE49-F238E27FC236}">
                <a16:creationId xmlns:a16="http://schemas.microsoft.com/office/drawing/2014/main" id="{924B93CA-0D18-CEE7-E54F-50C982E44926}"/>
              </a:ext>
            </a:extLst>
          </p:cNvPr>
          <p:cNvSpPr>
            <a:spLocks noGrp="1" noRot="1" noChangeAspect="1" noMove="1" noResize="1" noEditPoints="1" noAdjustHandles="1" noChangeArrowheads="1" noChangeShapeType="1"/>
          </p:cNvSpPr>
          <p:nvPr>
            <p:ph type="body" sz="quarter" idx="14" hasCustomPrompt="1"/>
          </p:nvPr>
        </p:nvSpPr>
        <p:spPr>
          <a:xfrm>
            <a:off x="9957574" y="6068306"/>
            <a:ext cx="1304870" cy="477197"/>
          </a:xfrm>
          <a:blipFill>
            <a:blip>
              <a:extLst>
                <a:ext uri="{96DAC541-7B7A-43D3-8B79-37D633B846F1}">
                  <asvg:svgBlip xmlns:asvg="http://schemas.microsoft.com/office/drawing/2016/SVG/main" r:embed="rId2"/>
                </a:ext>
              </a:extLst>
            </a:blip>
            <a:srcRect/>
            <a:stretch>
              <a:fillRect t="20269" b="20269"/>
            </a:stretch>
          </a:blipFill>
        </p:spPr>
        <p:txBody>
          <a:bodyPr/>
          <a:lstStyle>
            <a:lvl1pPr marL="0" indent="0">
              <a:buNone/>
              <a:defRPr/>
            </a:lvl1pPr>
          </a:lstStyle>
          <a:p>
            <a:pPr lvl="0"/>
            <a:r>
              <a:rPr lang="en-US"/>
              <a:t> </a:t>
            </a:r>
            <a:endParaRPr lang="nb-NO"/>
          </a:p>
        </p:txBody>
      </p:sp>
      <p:sp>
        <p:nvSpPr>
          <p:cNvPr id="6" name="Text Placeholder 5">
            <a:extLst>
              <a:ext uri="{FF2B5EF4-FFF2-40B4-BE49-F238E27FC236}">
                <a16:creationId xmlns:a16="http://schemas.microsoft.com/office/drawing/2014/main" id="{3F45A5A3-0E47-BC12-EFCE-A0CB8BA73C5F}"/>
              </a:ext>
            </a:extLst>
          </p:cNvPr>
          <p:cNvSpPr>
            <a:spLocks noGrp="1" noRot="1" noChangeAspect="1" noMove="1" noResize="1" noEditPoints="1" noAdjustHandles="1" noChangeArrowheads="1" noChangeShapeType="1"/>
          </p:cNvSpPr>
          <p:nvPr>
            <p:ph type="body" sz="quarter" idx="16" hasCustomPrompt="1"/>
          </p:nvPr>
        </p:nvSpPr>
        <p:spPr>
          <a:xfrm>
            <a:off x="11400960" y="6170147"/>
            <a:ext cx="275103" cy="275103"/>
          </a:xfrm>
          <a:blipFill>
            <a:blip>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endParaRPr lang="nb-NO"/>
          </a:p>
        </p:txBody>
      </p:sp>
    </p:spTree>
    <p:extLst>
      <p:ext uri="{BB962C8B-B14F-4D97-AF65-F5344CB8AC3E}">
        <p14:creationId xmlns:p14="http://schemas.microsoft.com/office/powerpoint/2010/main" val="407511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Fullside_bilde_Mørk logo">
    <p:bg>
      <p:bgPr>
        <a:solidFill>
          <a:schemeClr val="bg1"/>
        </a:solidFill>
        <a:effectLst/>
      </p:bgPr>
    </p:bg>
    <p:spTree>
      <p:nvGrpSpPr>
        <p:cNvPr id="1" name=""/>
        <p:cNvGrpSpPr/>
        <p:nvPr/>
      </p:nvGrpSpPr>
      <p:grpSpPr>
        <a:xfrm>
          <a:off x="0" y="0"/>
          <a:ext cx="0" cy="0"/>
          <a:chOff x="0" y="0"/>
          <a:chExt cx="0" cy="0"/>
        </a:xfrm>
      </p:grpSpPr>
      <p:sp>
        <p:nvSpPr>
          <p:cNvPr id="13" name="Plassholder for bilde 12">
            <a:extLst>
              <a:ext uri="{FF2B5EF4-FFF2-40B4-BE49-F238E27FC236}">
                <a16:creationId xmlns:a16="http://schemas.microsoft.com/office/drawing/2014/main" id="{5CC71AB7-F78E-2716-AB13-F3B3EE719D81}"/>
              </a:ext>
            </a:extLst>
          </p:cNvPr>
          <p:cNvSpPr>
            <a:spLocks noGrp="1" noRot="1" noMove="1" noResize="1" noEditPoints="1" noAdjustHandles="1" noChangeArrowheads="1" noChangeShapeType="1"/>
          </p:cNvSpPr>
          <p:nvPr>
            <p:ph type="pic" sz="quarter" idx="10"/>
          </p:nvPr>
        </p:nvSpPr>
        <p:spPr>
          <a:xfrm>
            <a:off x="0" y="0"/>
            <a:ext cx="12192000" cy="6858000"/>
          </a:xfrm>
          <a:solidFill>
            <a:schemeClr val="bg1">
              <a:lumMod val="85000"/>
            </a:schemeClr>
          </a:solidFill>
        </p:spPr>
        <p:txBody>
          <a:bodyPr/>
          <a:lstStyle/>
          <a:p>
            <a:r>
              <a:rPr lang="nb-NO"/>
              <a:t>Klikk på ikonet for å legge til et bilde</a:t>
            </a:r>
          </a:p>
        </p:txBody>
      </p:sp>
      <p:sp>
        <p:nvSpPr>
          <p:cNvPr id="14" name="Tittel 13">
            <a:extLst>
              <a:ext uri="{FF2B5EF4-FFF2-40B4-BE49-F238E27FC236}">
                <a16:creationId xmlns:a16="http://schemas.microsoft.com/office/drawing/2014/main" id="{90C9DCF8-CCD5-9150-101B-C635EE56B88F}"/>
              </a:ext>
            </a:extLst>
          </p:cNvPr>
          <p:cNvSpPr>
            <a:spLocks noGrp="1"/>
          </p:cNvSpPr>
          <p:nvPr>
            <p:ph type="title"/>
          </p:nvPr>
        </p:nvSpPr>
        <p:spPr>
          <a:xfrm>
            <a:off x="0" y="-6354146"/>
            <a:ext cx="11159768" cy="1260476"/>
          </a:xfrm>
        </p:spPr>
        <p:txBody>
          <a:bodyPr/>
          <a:lstStyle>
            <a:lvl1pPr>
              <a:defRPr>
                <a:solidFill>
                  <a:schemeClr val="bg1"/>
                </a:solidFill>
              </a:defRPr>
            </a:lvl1pPr>
          </a:lstStyle>
          <a:p>
            <a:r>
              <a:rPr lang="nb-NO"/>
              <a:t>Klikk for å redigere tittelstil</a:t>
            </a:r>
          </a:p>
        </p:txBody>
      </p:sp>
      <p:sp>
        <p:nvSpPr>
          <p:cNvPr id="3" name="Text Placeholder 5">
            <a:extLst>
              <a:ext uri="{FF2B5EF4-FFF2-40B4-BE49-F238E27FC236}">
                <a16:creationId xmlns:a16="http://schemas.microsoft.com/office/drawing/2014/main" id="{EF6925C3-6FD2-4697-60AD-523D29303024}"/>
              </a:ext>
            </a:extLst>
          </p:cNvPr>
          <p:cNvSpPr>
            <a:spLocks noGrp="1" noRot="1" noChangeAspect="1" noMove="1" noResize="1" noEditPoints="1" noAdjustHandles="1" noChangeArrowheads="1" noChangeShapeType="1"/>
          </p:cNvSpPr>
          <p:nvPr>
            <p:ph type="body" sz="quarter" idx="14" hasCustomPrompt="1"/>
          </p:nvPr>
        </p:nvSpPr>
        <p:spPr>
          <a:xfrm>
            <a:off x="9943293" y="6068308"/>
            <a:ext cx="1304870" cy="477197"/>
          </a:xfrm>
          <a:blipFill>
            <a:blip>
              <a:extLst>
                <a:ext uri="{96DAC541-7B7A-43D3-8B79-37D633B846F1}">
                  <asvg:svgBlip xmlns:asvg="http://schemas.microsoft.com/office/drawing/2016/SVG/main" r:embed="rId2"/>
                </a:ext>
              </a:extLst>
            </a:blip>
            <a:srcRect/>
            <a:stretch>
              <a:fillRect t="20269" b="20269"/>
            </a:stretch>
          </a:blipFill>
        </p:spPr>
        <p:txBody>
          <a:bodyPr/>
          <a:lstStyle>
            <a:lvl1pPr marL="0" indent="0">
              <a:buNone/>
              <a:defRPr/>
            </a:lvl1pPr>
          </a:lstStyle>
          <a:p>
            <a:pPr lvl="0"/>
            <a:r>
              <a:rPr lang="en-US"/>
              <a:t> </a:t>
            </a:r>
            <a:endParaRPr lang="nb-NO"/>
          </a:p>
        </p:txBody>
      </p:sp>
      <p:sp>
        <p:nvSpPr>
          <p:cNvPr id="6" name="Text Placeholder 5">
            <a:extLst>
              <a:ext uri="{FF2B5EF4-FFF2-40B4-BE49-F238E27FC236}">
                <a16:creationId xmlns:a16="http://schemas.microsoft.com/office/drawing/2014/main" id="{18738D20-28EC-717E-2014-450E8389BB13}"/>
              </a:ext>
            </a:extLst>
          </p:cNvPr>
          <p:cNvSpPr>
            <a:spLocks noGrp="1" noRot="1" noChangeAspect="1" noMove="1" noResize="1" noEditPoints="1" noAdjustHandles="1" noChangeArrowheads="1" noChangeShapeType="1"/>
          </p:cNvSpPr>
          <p:nvPr>
            <p:ph type="body" sz="quarter" idx="16" hasCustomPrompt="1"/>
          </p:nvPr>
        </p:nvSpPr>
        <p:spPr>
          <a:xfrm>
            <a:off x="11400960" y="6170147"/>
            <a:ext cx="275103" cy="275103"/>
          </a:xfrm>
          <a:blipFill>
            <a:blip>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endParaRPr lang="nb-NO"/>
          </a:p>
        </p:txBody>
      </p:sp>
    </p:spTree>
    <p:extLst>
      <p:ext uri="{BB962C8B-B14F-4D97-AF65-F5344CB8AC3E}">
        <p14:creationId xmlns:p14="http://schemas.microsoft.com/office/powerpoint/2010/main" val="2515556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Agenda">
    <p:bg>
      <p:bgPr>
        <a:solidFill>
          <a:schemeClr val="accent2"/>
        </a:solidFill>
        <a:effectLst/>
      </p:bgPr>
    </p:bg>
    <p:spTree>
      <p:nvGrpSpPr>
        <p:cNvPr id="1" name=""/>
        <p:cNvGrpSpPr/>
        <p:nvPr/>
      </p:nvGrpSpPr>
      <p:grpSpPr>
        <a:xfrm>
          <a:off x="0" y="0"/>
          <a:ext cx="0" cy="0"/>
          <a:chOff x="0" y="0"/>
          <a:chExt cx="0" cy="0"/>
        </a:xfrm>
      </p:grpSpPr>
      <p:sp>
        <p:nvSpPr>
          <p:cNvPr id="14" name="Tittel 1">
            <a:extLst>
              <a:ext uri="{FF2B5EF4-FFF2-40B4-BE49-F238E27FC236}">
                <a16:creationId xmlns:a16="http://schemas.microsoft.com/office/drawing/2014/main" id="{C6DA2FE4-3DDD-A2F0-D85A-91FE6455FC76}"/>
              </a:ext>
            </a:extLst>
          </p:cNvPr>
          <p:cNvSpPr>
            <a:spLocks noGrp="1"/>
          </p:cNvSpPr>
          <p:nvPr>
            <p:ph type="title" hasCustomPrompt="1"/>
          </p:nvPr>
        </p:nvSpPr>
        <p:spPr>
          <a:xfrm>
            <a:off x="630279" y="1531100"/>
            <a:ext cx="3320215" cy="1069226"/>
          </a:xfrm>
        </p:spPr>
        <p:txBody>
          <a:bodyPr lIns="0" tIns="0" rIns="0" bIns="0" anchor="t" anchorCtr="0">
            <a:noAutofit/>
          </a:bodyPr>
          <a:lstStyle/>
          <a:p>
            <a:r>
              <a:rPr lang="nb-NO"/>
              <a:t>Agenda</a:t>
            </a:r>
          </a:p>
        </p:txBody>
      </p:sp>
      <p:sp>
        <p:nvSpPr>
          <p:cNvPr id="15" name="Plassholder for tekst 4">
            <a:extLst>
              <a:ext uri="{FF2B5EF4-FFF2-40B4-BE49-F238E27FC236}">
                <a16:creationId xmlns:a16="http://schemas.microsoft.com/office/drawing/2014/main" id="{820FC744-647A-9D59-5347-A5E416481CF1}"/>
              </a:ext>
            </a:extLst>
          </p:cNvPr>
          <p:cNvSpPr>
            <a:spLocks noGrp="1"/>
          </p:cNvSpPr>
          <p:nvPr>
            <p:ph type="body" sz="quarter" idx="11" hasCustomPrompt="1"/>
          </p:nvPr>
        </p:nvSpPr>
        <p:spPr>
          <a:xfrm>
            <a:off x="4304322" y="1531099"/>
            <a:ext cx="7364559" cy="4310901"/>
          </a:xfrm>
        </p:spPr>
        <p:txBody>
          <a:bodyPr lIns="0" tIns="0" rIns="0" bIns="0">
            <a:noAutofit/>
          </a:bodyPr>
          <a:lstStyle>
            <a:lvl1pPr marL="285750" indent="-285750">
              <a:lnSpc>
                <a:spcPct val="150000"/>
              </a:lnSpc>
              <a:buSzPct val="110000"/>
              <a:buFontTx/>
              <a:buBlip>
                <a:blip>
                  <a:extLst>
                    <a:ext uri="{96DAC541-7B7A-43D3-8B79-37D633B846F1}">
                      <asvg:svgBlip xmlns:asvg="http://schemas.microsoft.com/office/drawing/2016/SVG/main" r:embed="rId2"/>
                    </a:ext>
                  </a:extLst>
                </a:blip>
              </a:buBlip>
              <a:defRPr/>
            </a:lvl1pPr>
            <a:lvl2pPr marL="457200" indent="0">
              <a:buNone/>
              <a:defRPr/>
            </a:lvl2pPr>
            <a:lvl3pPr marL="914400" indent="0">
              <a:buNone/>
              <a:defRPr/>
            </a:lvl3pPr>
            <a:lvl4pPr marL="1371600" indent="0">
              <a:buNone/>
              <a:defRPr/>
            </a:lvl4pPr>
            <a:lvl5pPr marL="1828800" indent="0">
              <a:buNone/>
              <a:defRPr/>
            </a:lvl5pPr>
          </a:lstStyle>
          <a:p>
            <a:pPr lvl="0"/>
            <a:r>
              <a:rPr lang="nb-NO"/>
              <a:t>Agenda punkt</a:t>
            </a:r>
          </a:p>
          <a:p>
            <a:pPr lvl="0"/>
            <a:r>
              <a:rPr lang="nb-NO"/>
              <a:t>Agenda punkt</a:t>
            </a:r>
          </a:p>
          <a:p>
            <a:pPr lvl="0"/>
            <a:r>
              <a:rPr lang="nb-NO"/>
              <a:t>Agenda punkt</a:t>
            </a:r>
          </a:p>
          <a:p>
            <a:pPr lvl="0"/>
            <a:r>
              <a:rPr lang="nb-NO"/>
              <a:t>Agenda punkt</a:t>
            </a:r>
          </a:p>
          <a:p>
            <a:pPr lvl="0"/>
            <a:r>
              <a:rPr lang="nb-NO"/>
              <a:t>Agenda punkt</a:t>
            </a:r>
          </a:p>
        </p:txBody>
      </p:sp>
      <p:pic>
        <p:nvPicPr>
          <p:cNvPr id="17" name="Grafikk 16">
            <a:extLst>
              <a:ext uri="{FF2B5EF4-FFF2-40B4-BE49-F238E27FC236}">
                <a16:creationId xmlns:a16="http://schemas.microsoft.com/office/drawing/2014/main" id="{C5DE5F00-22A2-33BC-0062-6EAF66BA2B2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9988406" y="-4616"/>
            <a:ext cx="2215975" cy="2225208"/>
          </a:xfrm>
          <a:prstGeom prst="rect">
            <a:avLst/>
          </a:prstGeom>
        </p:spPr>
      </p:pic>
      <p:pic>
        <p:nvPicPr>
          <p:cNvPr id="4" name="Grafikk 3">
            <a:extLst>
              <a:ext uri="{FF2B5EF4-FFF2-40B4-BE49-F238E27FC236}">
                <a16:creationId xmlns:a16="http://schemas.microsoft.com/office/drawing/2014/main" id="{23E5306F-9E47-4BFA-7622-FBBBD7DE3FC9}"/>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42765" y="6226947"/>
            <a:ext cx="547066" cy="118693"/>
          </a:xfrm>
          <a:prstGeom prst="rect">
            <a:avLst/>
          </a:prstGeom>
        </p:spPr>
      </p:pic>
    </p:spTree>
    <p:extLst>
      <p:ext uri="{BB962C8B-B14F-4D97-AF65-F5344CB8AC3E}">
        <p14:creationId xmlns:p14="http://schemas.microsoft.com/office/powerpoint/2010/main" val="2905696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Innhold_tekst-bild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45EF7874-6564-7382-9C1F-33F58FACA9B4}"/>
              </a:ext>
            </a:extLst>
          </p:cNvPr>
          <p:cNvSpPr>
            <a:spLocks noGrp="1" noRot="1" noMove="1" noResize="1" noEditPoints="1" noAdjustHandles="1" noChangeArrowheads="1" noChangeShapeType="1"/>
          </p:cNvSpPr>
          <p:nvPr>
            <p:ph type="pic" sz="quarter" idx="14" hasCustomPrompt="1"/>
          </p:nvPr>
        </p:nvSpPr>
        <p:spPr>
          <a:xfrm>
            <a:off x="6096000" y="0"/>
            <a:ext cx="6096000" cy="6858000"/>
          </a:xfrm>
          <a:solidFill>
            <a:schemeClr val="bg1">
              <a:lumMod val="85000"/>
            </a:schemeClr>
          </a:solidFill>
        </p:spPr>
        <p:txBody>
          <a:bodyPr/>
          <a:lstStyle>
            <a:lvl1pPr marL="0" indent="0">
              <a:buNone/>
              <a:defRPr/>
            </a:lvl1pPr>
          </a:lstStyle>
          <a:p>
            <a:r>
              <a:rPr lang="nb-NO"/>
              <a:t>Klikk på ikonet for å sette inn bilde</a:t>
            </a:r>
          </a:p>
        </p:txBody>
      </p:sp>
      <p:sp>
        <p:nvSpPr>
          <p:cNvPr id="2" name="Tittel 1">
            <a:extLst>
              <a:ext uri="{FF2B5EF4-FFF2-40B4-BE49-F238E27FC236}">
                <a16:creationId xmlns:a16="http://schemas.microsoft.com/office/drawing/2014/main" id="{9095B26C-DD44-B69E-5815-9FF994692920}"/>
              </a:ext>
            </a:extLst>
          </p:cNvPr>
          <p:cNvSpPr>
            <a:spLocks noGrp="1"/>
          </p:cNvSpPr>
          <p:nvPr>
            <p:ph type="title"/>
          </p:nvPr>
        </p:nvSpPr>
        <p:spPr>
          <a:xfrm>
            <a:off x="854346" y="512763"/>
            <a:ext cx="5067824" cy="2077265"/>
          </a:xfrm>
        </p:spPr>
        <p:txBody>
          <a:bodyPr lIns="0" tIns="0" rIns="0" bIns="0">
            <a:noAutofit/>
          </a:bodyPr>
          <a:lstStyle/>
          <a:p>
            <a:r>
              <a:rPr lang="nb-NO"/>
              <a:t>Klikk for å redigere tittelstil</a:t>
            </a:r>
          </a:p>
        </p:txBody>
      </p:sp>
      <p:sp>
        <p:nvSpPr>
          <p:cNvPr id="5" name="Plassholder for tekst 4">
            <a:extLst>
              <a:ext uri="{FF2B5EF4-FFF2-40B4-BE49-F238E27FC236}">
                <a16:creationId xmlns:a16="http://schemas.microsoft.com/office/drawing/2014/main" id="{0B632E81-4896-F23C-3E91-2ACD79A768E0}"/>
              </a:ext>
            </a:extLst>
          </p:cNvPr>
          <p:cNvSpPr>
            <a:spLocks noGrp="1"/>
          </p:cNvSpPr>
          <p:nvPr>
            <p:ph type="body" sz="quarter" idx="15"/>
          </p:nvPr>
        </p:nvSpPr>
        <p:spPr>
          <a:xfrm>
            <a:off x="885652" y="2960688"/>
            <a:ext cx="5036518" cy="2895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fikk 6">
            <a:extLst>
              <a:ext uri="{FF2B5EF4-FFF2-40B4-BE49-F238E27FC236}">
                <a16:creationId xmlns:a16="http://schemas.microsoft.com/office/drawing/2014/main" id="{D6A62370-C2B6-3B29-31C2-DE3F7FC433BF}"/>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42765" y="6226947"/>
            <a:ext cx="547066" cy="118693"/>
          </a:xfrm>
          <a:prstGeom prst="rect">
            <a:avLst/>
          </a:prstGeom>
        </p:spPr>
      </p:pic>
      <p:sp>
        <p:nvSpPr>
          <p:cNvPr id="9" name="Text Placeholder 5">
            <a:extLst>
              <a:ext uri="{FF2B5EF4-FFF2-40B4-BE49-F238E27FC236}">
                <a16:creationId xmlns:a16="http://schemas.microsoft.com/office/drawing/2014/main" id="{9F03DF76-AA61-070A-34BF-23E5C31CE6A3}"/>
              </a:ext>
            </a:extLst>
          </p:cNvPr>
          <p:cNvSpPr>
            <a:spLocks noGrp="1"/>
          </p:cNvSpPr>
          <p:nvPr>
            <p:ph type="body" sz="quarter" idx="16" hasCustomPrompt="1"/>
          </p:nvPr>
        </p:nvSpPr>
        <p:spPr>
          <a:xfrm>
            <a:off x="11400960" y="6170147"/>
            <a:ext cx="275103" cy="275103"/>
          </a:xfrm>
          <a:blipFill>
            <a:blip>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endParaRPr lang="nb-NO"/>
          </a:p>
        </p:txBody>
      </p:sp>
    </p:spTree>
    <p:extLst>
      <p:ext uri="{BB962C8B-B14F-4D97-AF65-F5344CB8AC3E}">
        <p14:creationId xmlns:p14="http://schemas.microsoft.com/office/powerpoint/2010/main" val="2477310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Innhold-tekst-bilde">
    <p:spTree>
      <p:nvGrpSpPr>
        <p:cNvPr id="1" name=""/>
        <p:cNvGrpSpPr/>
        <p:nvPr/>
      </p:nvGrpSpPr>
      <p:grpSpPr>
        <a:xfrm>
          <a:off x="0" y="0"/>
          <a:ext cx="0" cy="0"/>
          <a:chOff x="0" y="0"/>
          <a:chExt cx="0" cy="0"/>
        </a:xfrm>
      </p:grpSpPr>
      <p:sp>
        <p:nvSpPr>
          <p:cNvPr id="3" name="Plassholder for bilde 3">
            <a:extLst>
              <a:ext uri="{FF2B5EF4-FFF2-40B4-BE49-F238E27FC236}">
                <a16:creationId xmlns:a16="http://schemas.microsoft.com/office/drawing/2014/main" id="{25AD7864-3737-7367-23C6-3DD88ED92D20}"/>
              </a:ext>
            </a:extLst>
          </p:cNvPr>
          <p:cNvSpPr>
            <a:spLocks noGrp="1" noRot="1" noMove="1" noResize="1" noEditPoints="1" noAdjustHandles="1" noChangeArrowheads="1" noChangeShapeType="1"/>
          </p:cNvSpPr>
          <p:nvPr>
            <p:ph type="pic" sz="quarter" idx="14" hasCustomPrompt="1"/>
          </p:nvPr>
        </p:nvSpPr>
        <p:spPr>
          <a:xfrm>
            <a:off x="4295775" y="0"/>
            <a:ext cx="7896225" cy="6858000"/>
          </a:xfrm>
          <a:solidFill>
            <a:schemeClr val="bg1">
              <a:lumMod val="85000"/>
            </a:schemeClr>
          </a:solidFill>
        </p:spPr>
        <p:txBody>
          <a:bodyPr/>
          <a:lstStyle>
            <a:lvl1pPr marL="0" indent="0">
              <a:buNone/>
              <a:defRPr/>
            </a:lvl1pPr>
          </a:lstStyle>
          <a:p>
            <a:r>
              <a:rPr lang="nb-NO"/>
              <a:t>Klikk på ikonet for å sette inn bilde</a:t>
            </a:r>
          </a:p>
        </p:txBody>
      </p:sp>
      <p:sp>
        <p:nvSpPr>
          <p:cNvPr id="4" name="Tittel 1">
            <a:extLst>
              <a:ext uri="{FF2B5EF4-FFF2-40B4-BE49-F238E27FC236}">
                <a16:creationId xmlns:a16="http://schemas.microsoft.com/office/drawing/2014/main" id="{87855133-A483-B8DC-C434-3703591A8FD3}"/>
              </a:ext>
            </a:extLst>
          </p:cNvPr>
          <p:cNvSpPr>
            <a:spLocks noGrp="1"/>
          </p:cNvSpPr>
          <p:nvPr>
            <p:ph type="title"/>
          </p:nvPr>
        </p:nvSpPr>
        <p:spPr>
          <a:xfrm>
            <a:off x="854344" y="512763"/>
            <a:ext cx="3225530" cy="2077265"/>
          </a:xfrm>
        </p:spPr>
        <p:txBody>
          <a:bodyPr lIns="0" tIns="0" rIns="0" bIns="0">
            <a:noAutofit/>
          </a:bodyPr>
          <a:lstStyle/>
          <a:p>
            <a:r>
              <a:rPr lang="nb-NO"/>
              <a:t>Klikk for å redigere tittelstil</a:t>
            </a:r>
          </a:p>
        </p:txBody>
      </p:sp>
      <p:sp>
        <p:nvSpPr>
          <p:cNvPr id="5" name="Plassholder for tekst 4">
            <a:extLst>
              <a:ext uri="{FF2B5EF4-FFF2-40B4-BE49-F238E27FC236}">
                <a16:creationId xmlns:a16="http://schemas.microsoft.com/office/drawing/2014/main" id="{7F67D90A-1B24-23E9-F929-46B4D70537C3}"/>
              </a:ext>
            </a:extLst>
          </p:cNvPr>
          <p:cNvSpPr>
            <a:spLocks noGrp="1"/>
          </p:cNvSpPr>
          <p:nvPr>
            <p:ph type="body" sz="quarter" idx="15"/>
          </p:nvPr>
        </p:nvSpPr>
        <p:spPr>
          <a:xfrm>
            <a:off x="878509" y="2960688"/>
            <a:ext cx="3225530" cy="2895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9" name="Grafikk 8">
            <a:extLst>
              <a:ext uri="{FF2B5EF4-FFF2-40B4-BE49-F238E27FC236}">
                <a16:creationId xmlns:a16="http://schemas.microsoft.com/office/drawing/2014/main" id="{3FE67715-8C2C-F7B2-8005-E7C4F9B5D0CF}"/>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42765" y="6226947"/>
            <a:ext cx="547066" cy="118693"/>
          </a:xfrm>
          <a:prstGeom prst="rect">
            <a:avLst/>
          </a:prstGeom>
        </p:spPr>
      </p:pic>
      <p:sp>
        <p:nvSpPr>
          <p:cNvPr id="8" name="Text Placeholder 5">
            <a:extLst>
              <a:ext uri="{FF2B5EF4-FFF2-40B4-BE49-F238E27FC236}">
                <a16:creationId xmlns:a16="http://schemas.microsoft.com/office/drawing/2014/main" id="{E277B967-C7B4-CE92-E9F8-FD7ADE37F289}"/>
              </a:ext>
            </a:extLst>
          </p:cNvPr>
          <p:cNvSpPr>
            <a:spLocks noGrp="1"/>
          </p:cNvSpPr>
          <p:nvPr>
            <p:ph type="body" sz="quarter" idx="16" hasCustomPrompt="1"/>
          </p:nvPr>
        </p:nvSpPr>
        <p:spPr>
          <a:xfrm>
            <a:off x="11400960" y="6170147"/>
            <a:ext cx="275103" cy="275103"/>
          </a:xfrm>
          <a:blipFill>
            <a:blip>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endParaRPr lang="nb-NO"/>
          </a:p>
        </p:txBody>
      </p:sp>
    </p:spTree>
    <p:extLst>
      <p:ext uri="{BB962C8B-B14F-4D97-AF65-F5344CB8AC3E}">
        <p14:creationId xmlns:p14="http://schemas.microsoft.com/office/powerpoint/2010/main" val="1369294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Innhold_tekst-bilde">
    <p:spTree>
      <p:nvGrpSpPr>
        <p:cNvPr id="1" name=""/>
        <p:cNvGrpSpPr/>
        <p:nvPr/>
      </p:nvGrpSpPr>
      <p:grpSpPr>
        <a:xfrm>
          <a:off x="0" y="0"/>
          <a:ext cx="0" cy="0"/>
          <a:chOff x="0" y="0"/>
          <a:chExt cx="0" cy="0"/>
        </a:xfrm>
      </p:grpSpPr>
      <p:sp>
        <p:nvSpPr>
          <p:cNvPr id="24" name="Plassholder for bilde 3">
            <a:extLst>
              <a:ext uri="{FF2B5EF4-FFF2-40B4-BE49-F238E27FC236}">
                <a16:creationId xmlns:a16="http://schemas.microsoft.com/office/drawing/2014/main" id="{E8412296-32B8-7A3B-6F07-B50255C07957}"/>
              </a:ext>
            </a:extLst>
          </p:cNvPr>
          <p:cNvSpPr>
            <a:spLocks noGrp="1"/>
          </p:cNvSpPr>
          <p:nvPr>
            <p:ph type="pic" sz="quarter" idx="14" hasCustomPrompt="1"/>
          </p:nvPr>
        </p:nvSpPr>
        <p:spPr>
          <a:xfrm>
            <a:off x="8112124" y="0"/>
            <a:ext cx="4079875" cy="6858000"/>
          </a:xfrm>
          <a:solidFill>
            <a:schemeClr val="bg1">
              <a:lumMod val="85000"/>
            </a:schemeClr>
          </a:solidFill>
        </p:spPr>
        <p:txBody>
          <a:bodyPr/>
          <a:lstStyle>
            <a:lvl1pPr marL="0" indent="0">
              <a:buNone/>
              <a:defRPr/>
            </a:lvl1pPr>
          </a:lstStyle>
          <a:p>
            <a:r>
              <a:rPr lang="nb-NO"/>
              <a:t>Klikk på ikonet for å sette inn bilde</a:t>
            </a:r>
          </a:p>
        </p:txBody>
      </p:sp>
      <p:sp>
        <p:nvSpPr>
          <p:cNvPr id="3" name="Tittel 1">
            <a:extLst>
              <a:ext uri="{FF2B5EF4-FFF2-40B4-BE49-F238E27FC236}">
                <a16:creationId xmlns:a16="http://schemas.microsoft.com/office/drawing/2014/main" id="{505E35C7-929D-9FE9-0D72-9D5F88A45C85}"/>
              </a:ext>
            </a:extLst>
          </p:cNvPr>
          <p:cNvSpPr>
            <a:spLocks noGrp="1"/>
          </p:cNvSpPr>
          <p:nvPr>
            <p:ph type="title"/>
          </p:nvPr>
        </p:nvSpPr>
        <p:spPr>
          <a:xfrm>
            <a:off x="854343" y="512763"/>
            <a:ext cx="7053786" cy="2077265"/>
          </a:xfrm>
        </p:spPr>
        <p:txBody>
          <a:bodyPr lIns="0" tIns="0" rIns="0" bIns="0">
            <a:noAutofit/>
          </a:bodyPr>
          <a:lstStyle/>
          <a:p>
            <a:r>
              <a:rPr lang="nb-NO"/>
              <a:t>Klikk for å redigere tittelstil</a:t>
            </a:r>
          </a:p>
        </p:txBody>
      </p:sp>
      <p:sp>
        <p:nvSpPr>
          <p:cNvPr id="4" name="Plassholder for tekst 4">
            <a:extLst>
              <a:ext uri="{FF2B5EF4-FFF2-40B4-BE49-F238E27FC236}">
                <a16:creationId xmlns:a16="http://schemas.microsoft.com/office/drawing/2014/main" id="{D8FB84DC-A154-CF54-AB03-111036473313}"/>
              </a:ext>
            </a:extLst>
          </p:cNvPr>
          <p:cNvSpPr>
            <a:spLocks noGrp="1"/>
          </p:cNvSpPr>
          <p:nvPr>
            <p:ph type="body" sz="quarter" idx="15"/>
          </p:nvPr>
        </p:nvSpPr>
        <p:spPr>
          <a:xfrm>
            <a:off x="885651" y="2960688"/>
            <a:ext cx="7022478" cy="28956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fikk 6">
            <a:extLst>
              <a:ext uri="{FF2B5EF4-FFF2-40B4-BE49-F238E27FC236}">
                <a16:creationId xmlns:a16="http://schemas.microsoft.com/office/drawing/2014/main" id="{A290DE72-0359-975F-FF0F-C5A379F99910}"/>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42765" y="6226947"/>
            <a:ext cx="547066" cy="118693"/>
          </a:xfrm>
          <a:prstGeom prst="rect">
            <a:avLst/>
          </a:prstGeom>
        </p:spPr>
      </p:pic>
      <p:sp>
        <p:nvSpPr>
          <p:cNvPr id="2" name="Text Placeholder 5">
            <a:extLst>
              <a:ext uri="{FF2B5EF4-FFF2-40B4-BE49-F238E27FC236}">
                <a16:creationId xmlns:a16="http://schemas.microsoft.com/office/drawing/2014/main" id="{04EC5499-7F9B-9112-EBC3-50605819464D}"/>
              </a:ext>
            </a:extLst>
          </p:cNvPr>
          <p:cNvSpPr>
            <a:spLocks noGrp="1"/>
          </p:cNvSpPr>
          <p:nvPr>
            <p:ph type="body" sz="quarter" idx="16" hasCustomPrompt="1"/>
          </p:nvPr>
        </p:nvSpPr>
        <p:spPr>
          <a:xfrm>
            <a:off x="11400960" y="6170147"/>
            <a:ext cx="275103" cy="275103"/>
          </a:xfrm>
          <a:blipFill>
            <a:blip>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a:t> </a:t>
            </a:r>
            <a:endParaRPr lang="nb-NO"/>
          </a:p>
        </p:txBody>
      </p:sp>
    </p:spTree>
    <p:extLst>
      <p:ext uri="{BB962C8B-B14F-4D97-AF65-F5344CB8AC3E}">
        <p14:creationId xmlns:p14="http://schemas.microsoft.com/office/powerpoint/2010/main" val="3807603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Innhold_tekstboks">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95B26C-DD44-B69E-5815-9FF994692920}"/>
              </a:ext>
            </a:extLst>
          </p:cNvPr>
          <p:cNvSpPr>
            <a:spLocks noGrp="1"/>
          </p:cNvSpPr>
          <p:nvPr>
            <p:ph type="title"/>
          </p:nvPr>
        </p:nvSpPr>
        <p:spPr>
          <a:xfrm>
            <a:off x="520725" y="519639"/>
            <a:ext cx="11155338" cy="1444564"/>
          </a:xfrm>
        </p:spPr>
        <p:txBody>
          <a:bodyPr lIns="0" tIns="0" rIns="0" bIns="0" anchor="b" anchorCtr="0">
            <a:noAutofit/>
          </a:bodyPr>
          <a:lstStyle/>
          <a:p>
            <a:r>
              <a:rPr lang="nb-NO"/>
              <a:t>Klikk for å redigere tittelstil</a:t>
            </a:r>
          </a:p>
        </p:txBody>
      </p:sp>
      <p:sp>
        <p:nvSpPr>
          <p:cNvPr id="15" name="Plassholder for tekst 14">
            <a:extLst>
              <a:ext uri="{FF2B5EF4-FFF2-40B4-BE49-F238E27FC236}">
                <a16:creationId xmlns:a16="http://schemas.microsoft.com/office/drawing/2014/main" id="{FC160A4B-D3F1-5800-901E-1E8ED67DA7BC}"/>
              </a:ext>
            </a:extLst>
          </p:cNvPr>
          <p:cNvSpPr>
            <a:spLocks noGrp="1"/>
          </p:cNvSpPr>
          <p:nvPr>
            <p:ph type="body" sz="quarter" idx="12" hasCustomPrompt="1"/>
          </p:nvPr>
        </p:nvSpPr>
        <p:spPr>
          <a:xfrm>
            <a:off x="521465" y="2276475"/>
            <a:ext cx="3558410" cy="3565525"/>
          </a:xfrm>
          <a:prstGeom prst="roundRect">
            <a:avLst>
              <a:gd name="adj" fmla="val 2854"/>
            </a:avLst>
          </a:prstGeom>
          <a:solidFill>
            <a:schemeClr val="bg2"/>
          </a:solidFill>
        </p:spPr>
        <p:txBody>
          <a:bodyPr lIns="180000" tIns="180000" rIns="180000" bIns="180000"/>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sp>
        <p:nvSpPr>
          <p:cNvPr id="16" name="Plassholder for tekst 14">
            <a:extLst>
              <a:ext uri="{FF2B5EF4-FFF2-40B4-BE49-F238E27FC236}">
                <a16:creationId xmlns:a16="http://schemas.microsoft.com/office/drawing/2014/main" id="{524B2C61-DE4A-B038-55FE-E6614747AB54}"/>
              </a:ext>
            </a:extLst>
          </p:cNvPr>
          <p:cNvSpPr>
            <a:spLocks noGrp="1"/>
          </p:cNvSpPr>
          <p:nvPr>
            <p:ph type="body" sz="quarter" idx="13" hasCustomPrompt="1"/>
          </p:nvPr>
        </p:nvSpPr>
        <p:spPr>
          <a:xfrm>
            <a:off x="4295775" y="2276475"/>
            <a:ext cx="3600450" cy="3565525"/>
          </a:xfrm>
          <a:prstGeom prst="roundRect">
            <a:avLst>
              <a:gd name="adj" fmla="val 2854"/>
            </a:avLst>
          </a:prstGeom>
          <a:solidFill>
            <a:schemeClr val="bg2"/>
          </a:solidFill>
        </p:spPr>
        <p:txBody>
          <a:bodyPr lIns="180000" tIns="180000" rIns="180000" bIns="180000"/>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sp>
        <p:nvSpPr>
          <p:cNvPr id="17" name="Plassholder for tekst 14">
            <a:extLst>
              <a:ext uri="{FF2B5EF4-FFF2-40B4-BE49-F238E27FC236}">
                <a16:creationId xmlns:a16="http://schemas.microsoft.com/office/drawing/2014/main" id="{68C249E5-A774-75A2-D12A-9DFBFE4762F9}"/>
              </a:ext>
            </a:extLst>
          </p:cNvPr>
          <p:cNvSpPr>
            <a:spLocks noGrp="1"/>
          </p:cNvSpPr>
          <p:nvPr>
            <p:ph type="body" sz="quarter" idx="14" hasCustomPrompt="1"/>
          </p:nvPr>
        </p:nvSpPr>
        <p:spPr>
          <a:xfrm>
            <a:off x="8112125" y="2276475"/>
            <a:ext cx="3563938" cy="3565525"/>
          </a:xfrm>
          <a:prstGeom prst="roundRect">
            <a:avLst>
              <a:gd name="adj" fmla="val 2854"/>
            </a:avLst>
          </a:prstGeom>
          <a:solidFill>
            <a:schemeClr val="bg2"/>
          </a:solidFill>
        </p:spPr>
        <p:txBody>
          <a:bodyPr lIns="180000" tIns="180000" rIns="180000" bIns="180000"/>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pic>
        <p:nvPicPr>
          <p:cNvPr id="3" name="Grafikk 2">
            <a:extLst>
              <a:ext uri="{FF2B5EF4-FFF2-40B4-BE49-F238E27FC236}">
                <a16:creationId xmlns:a16="http://schemas.microsoft.com/office/drawing/2014/main" id="{D9583948-5D83-238E-BD3A-B8954DAA104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2749" y="6226947"/>
            <a:ext cx="547066" cy="118693"/>
          </a:xfrm>
          <a:prstGeom prst="rect">
            <a:avLst/>
          </a:prstGeom>
        </p:spPr>
      </p:pic>
    </p:spTree>
    <p:extLst>
      <p:ext uri="{BB962C8B-B14F-4D97-AF65-F5344CB8AC3E}">
        <p14:creationId xmlns:p14="http://schemas.microsoft.com/office/powerpoint/2010/main" val="1722586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Innhold_tekstboks-bilde-3">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138400B5-F8C5-9993-812C-0DE7EB34AA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1317" y="6226947"/>
            <a:ext cx="547066" cy="118693"/>
          </a:xfrm>
          <a:prstGeom prst="rect">
            <a:avLst/>
          </a:prstGeom>
        </p:spPr>
      </p:pic>
      <p:sp>
        <p:nvSpPr>
          <p:cNvPr id="15" name="Plassholder for tekst 14">
            <a:extLst>
              <a:ext uri="{FF2B5EF4-FFF2-40B4-BE49-F238E27FC236}">
                <a16:creationId xmlns:a16="http://schemas.microsoft.com/office/drawing/2014/main" id="{FC160A4B-D3F1-5800-901E-1E8ED67DA7BC}"/>
              </a:ext>
            </a:extLst>
          </p:cNvPr>
          <p:cNvSpPr>
            <a:spLocks noGrp="1"/>
          </p:cNvSpPr>
          <p:nvPr>
            <p:ph type="body" sz="quarter" idx="12" hasCustomPrompt="1"/>
          </p:nvPr>
        </p:nvSpPr>
        <p:spPr>
          <a:xfrm>
            <a:off x="521465" y="3933825"/>
            <a:ext cx="3558410" cy="1908175"/>
          </a:xfrm>
          <a:prstGeom prst="roundRect">
            <a:avLst>
              <a:gd name="adj" fmla="val 2854"/>
            </a:avLst>
          </a:prstGeom>
          <a:solidFill>
            <a:schemeClr val="tx2"/>
          </a:solidFill>
        </p:spPr>
        <p:txBody>
          <a:bodyPr lIns="180000" tIns="360000" rIns="180000" bIns="180000"/>
          <a:lstStyle>
            <a:lvl1pPr marL="0" indent="0">
              <a:buNone/>
              <a:defRPr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sp>
        <p:nvSpPr>
          <p:cNvPr id="16" name="Plassholder for tekst 14">
            <a:extLst>
              <a:ext uri="{FF2B5EF4-FFF2-40B4-BE49-F238E27FC236}">
                <a16:creationId xmlns:a16="http://schemas.microsoft.com/office/drawing/2014/main" id="{524B2C61-DE4A-B038-55FE-E6614747AB54}"/>
              </a:ext>
            </a:extLst>
          </p:cNvPr>
          <p:cNvSpPr>
            <a:spLocks noGrp="1"/>
          </p:cNvSpPr>
          <p:nvPr>
            <p:ph type="body" sz="quarter" idx="13" hasCustomPrompt="1"/>
          </p:nvPr>
        </p:nvSpPr>
        <p:spPr>
          <a:xfrm>
            <a:off x="4295775" y="3933825"/>
            <a:ext cx="3600449" cy="1908175"/>
          </a:xfrm>
          <a:prstGeom prst="roundRect">
            <a:avLst>
              <a:gd name="adj" fmla="val 2854"/>
            </a:avLst>
          </a:prstGeom>
          <a:solidFill>
            <a:schemeClr val="tx2"/>
          </a:solidFill>
        </p:spPr>
        <p:txBody>
          <a:bodyPr lIns="180000" tIns="360000" rIns="180000" bIns="180000"/>
          <a:lstStyle>
            <a:lvl1pPr marL="0" indent="0">
              <a:buNone/>
              <a:defRPr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sp>
        <p:nvSpPr>
          <p:cNvPr id="17" name="Plassholder for tekst 14">
            <a:extLst>
              <a:ext uri="{FF2B5EF4-FFF2-40B4-BE49-F238E27FC236}">
                <a16:creationId xmlns:a16="http://schemas.microsoft.com/office/drawing/2014/main" id="{68C249E5-A774-75A2-D12A-9DFBFE4762F9}"/>
              </a:ext>
            </a:extLst>
          </p:cNvPr>
          <p:cNvSpPr>
            <a:spLocks noGrp="1"/>
          </p:cNvSpPr>
          <p:nvPr>
            <p:ph type="body" sz="quarter" idx="14" hasCustomPrompt="1"/>
          </p:nvPr>
        </p:nvSpPr>
        <p:spPr>
          <a:xfrm>
            <a:off x="8112125" y="3933825"/>
            <a:ext cx="3563938" cy="1908175"/>
          </a:xfrm>
          <a:prstGeom prst="roundRect">
            <a:avLst>
              <a:gd name="adj" fmla="val 2854"/>
            </a:avLst>
          </a:prstGeom>
          <a:solidFill>
            <a:schemeClr val="tx2"/>
          </a:solidFill>
        </p:spPr>
        <p:txBody>
          <a:bodyPr lIns="180000" tIns="360000" rIns="180000" bIns="180000"/>
          <a:lstStyle>
            <a:lvl1pPr marL="0" indent="0">
              <a:buNone/>
              <a:defRPr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sp>
        <p:nvSpPr>
          <p:cNvPr id="4" name="Plassholder for bilde 3">
            <a:extLst>
              <a:ext uri="{FF2B5EF4-FFF2-40B4-BE49-F238E27FC236}">
                <a16:creationId xmlns:a16="http://schemas.microsoft.com/office/drawing/2014/main" id="{3E346D5E-42B6-A161-3192-46EC99418D15}"/>
              </a:ext>
            </a:extLst>
          </p:cNvPr>
          <p:cNvSpPr>
            <a:spLocks noGrp="1"/>
          </p:cNvSpPr>
          <p:nvPr>
            <p:ph type="pic" sz="quarter" idx="15" hasCustomPrompt="1"/>
          </p:nvPr>
        </p:nvSpPr>
        <p:spPr>
          <a:xfrm>
            <a:off x="515938" y="2276475"/>
            <a:ext cx="3563937" cy="1806795"/>
          </a:xfrm>
          <a:prstGeom prst="roundRect">
            <a:avLst>
              <a:gd name="adj" fmla="val 4687"/>
            </a:avLst>
          </a:prstGeom>
          <a:solidFill>
            <a:schemeClr val="bg1">
              <a:lumMod val="85000"/>
            </a:schemeClr>
          </a:solidFill>
        </p:spPr>
        <p:txBody>
          <a:bodyPr/>
          <a:lstStyle/>
          <a:p>
            <a:r>
              <a:rPr lang="nb-NO"/>
              <a:t>Klikk på ikonet for å sette inn bilde</a:t>
            </a:r>
          </a:p>
        </p:txBody>
      </p:sp>
      <p:sp>
        <p:nvSpPr>
          <p:cNvPr id="11" name="Plassholder for bilde 3">
            <a:extLst>
              <a:ext uri="{FF2B5EF4-FFF2-40B4-BE49-F238E27FC236}">
                <a16:creationId xmlns:a16="http://schemas.microsoft.com/office/drawing/2014/main" id="{3B189F7E-170D-FB96-88FF-CB4C9029A78F}"/>
              </a:ext>
            </a:extLst>
          </p:cNvPr>
          <p:cNvSpPr>
            <a:spLocks noGrp="1"/>
          </p:cNvSpPr>
          <p:nvPr>
            <p:ph type="pic" sz="quarter" idx="16" hasCustomPrompt="1"/>
          </p:nvPr>
        </p:nvSpPr>
        <p:spPr>
          <a:xfrm>
            <a:off x="4295776" y="2276475"/>
            <a:ext cx="3600450" cy="1806795"/>
          </a:xfrm>
          <a:prstGeom prst="roundRect">
            <a:avLst>
              <a:gd name="adj" fmla="val 4687"/>
            </a:avLst>
          </a:prstGeom>
          <a:solidFill>
            <a:schemeClr val="bg1">
              <a:lumMod val="85000"/>
            </a:schemeClr>
          </a:solidFill>
        </p:spPr>
        <p:txBody>
          <a:bodyPr/>
          <a:lstStyle/>
          <a:p>
            <a:r>
              <a:rPr lang="nb-NO"/>
              <a:t>Klikk på ikonet for å sette inn bilde</a:t>
            </a:r>
          </a:p>
        </p:txBody>
      </p:sp>
      <p:sp>
        <p:nvSpPr>
          <p:cNvPr id="12" name="Plassholder for bilde 3">
            <a:extLst>
              <a:ext uri="{FF2B5EF4-FFF2-40B4-BE49-F238E27FC236}">
                <a16:creationId xmlns:a16="http://schemas.microsoft.com/office/drawing/2014/main" id="{1EC4DDEE-336E-3861-8D79-225B4D1D514F}"/>
              </a:ext>
            </a:extLst>
          </p:cNvPr>
          <p:cNvSpPr>
            <a:spLocks noGrp="1"/>
          </p:cNvSpPr>
          <p:nvPr>
            <p:ph type="pic" sz="quarter" idx="17" hasCustomPrompt="1"/>
          </p:nvPr>
        </p:nvSpPr>
        <p:spPr>
          <a:xfrm>
            <a:off x="8112125" y="2276475"/>
            <a:ext cx="3568725" cy="1806795"/>
          </a:xfrm>
          <a:prstGeom prst="roundRect">
            <a:avLst>
              <a:gd name="adj" fmla="val 4687"/>
            </a:avLst>
          </a:prstGeom>
          <a:solidFill>
            <a:schemeClr val="bg1">
              <a:lumMod val="85000"/>
            </a:schemeClr>
          </a:solidFill>
        </p:spPr>
        <p:txBody>
          <a:bodyPr/>
          <a:lstStyle/>
          <a:p>
            <a:r>
              <a:rPr lang="nb-NO"/>
              <a:t>Klikk på ikonet for å sette inn bilde</a:t>
            </a:r>
          </a:p>
        </p:txBody>
      </p:sp>
      <p:sp>
        <p:nvSpPr>
          <p:cNvPr id="3" name="Tittel 1">
            <a:extLst>
              <a:ext uri="{FF2B5EF4-FFF2-40B4-BE49-F238E27FC236}">
                <a16:creationId xmlns:a16="http://schemas.microsoft.com/office/drawing/2014/main" id="{69CC93BD-7F76-83B8-3CB1-459F0861B272}"/>
              </a:ext>
            </a:extLst>
          </p:cNvPr>
          <p:cNvSpPr>
            <a:spLocks noGrp="1"/>
          </p:cNvSpPr>
          <p:nvPr>
            <p:ph type="title"/>
          </p:nvPr>
        </p:nvSpPr>
        <p:spPr>
          <a:xfrm>
            <a:off x="520725" y="519639"/>
            <a:ext cx="11155338" cy="1444564"/>
          </a:xfrm>
        </p:spPr>
        <p:txBody>
          <a:bodyPr lIns="0" tIns="0" rIns="0" bIns="0" anchor="b" anchorCtr="0">
            <a:noAutofit/>
          </a:bodyPr>
          <a:lstStyle/>
          <a:p>
            <a:r>
              <a:rPr lang="nb-NO"/>
              <a:t>Klikk for å redigere tittelstil</a:t>
            </a:r>
          </a:p>
        </p:txBody>
      </p:sp>
    </p:spTree>
    <p:extLst>
      <p:ext uri="{BB962C8B-B14F-4D97-AF65-F5344CB8AC3E}">
        <p14:creationId xmlns:p14="http://schemas.microsoft.com/office/powerpoint/2010/main" val="272016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orside-mø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iform 22">
            <a:extLst>
              <a:ext uri="{FF2B5EF4-FFF2-40B4-BE49-F238E27FC236}">
                <a16:creationId xmlns:a16="http://schemas.microsoft.com/office/drawing/2014/main" id="{4B1E2487-A3F3-2407-5EB4-4C987FD5F63A}"/>
              </a:ext>
            </a:extLst>
          </p:cNvPr>
          <p:cNvSpPr/>
          <p:nvPr userDrawn="1"/>
        </p:nvSpPr>
        <p:spPr>
          <a:xfrm>
            <a:off x="0" y="512762"/>
            <a:ext cx="4295775" cy="5832476"/>
          </a:xfrm>
          <a:custGeom>
            <a:avLst/>
            <a:gdLst>
              <a:gd name="connsiteX0" fmla="*/ 0 w 4295775"/>
              <a:gd name="connsiteY0" fmla="*/ 0 h 5832476"/>
              <a:gd name="connsiteX1" fmla="*/ 4187580 w 4295775"/>
              <a:gd name="connsiteY1" fmla="*/ 0 h 5832476"/>
              <a:gd name="connsiteX2" fmla="*/ 4295775 w 4295775"/>
              <a:gd name="connsiteY2" fmla="*/ 108195 h 5832476"/>
              <a:gd name="connsiteX3" fmla="*/ 4295775 w 4295775"/>
              <a:gd name="connsiteY3" fmla="*/ 5724281 h 5832476"/>
              <a:gd name="connsiteX4" fmla="*/ 4187580 w 4295775"/>
              <a:gd name="connsiteY4" fmla="*/ 5832476 h 5832476"/>
              <a:gd name="connsiteX5" fmla="*/ 0 w 4295775"/>
              <a:gd name="connsiteY5" fmla="*/ 5832476 h 5832476"/>
              <a:gd name="connsiteX6" fmla="*/ 0 w 4295775"/>
              <a:gd name="connsiteY6" fmla="*/ 0 h 5832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5775" h="5832476">
                <a:moveTo>
                  <a:pt x="0" y="0"/>
                </a:moveTo>
                <a:lnTo>
                  <a:pt x="4187580" y="0"/>
                </a:lnTo>
                <a:cubicBezTo>
                  <a:pt x="4247334" y="0"/>
                  <a:pt x="4295775" y="48441"/>
                  <a:pt x="4295775" y="108195"/>
                </a:cubicBezTo>
                <a:lnTo>
                  <a:pt x="4295775" y="5724281"/>
                </a:lnTo>
                <a:cubicBezTo>
                  <a:pt x="4295775" y="5784035"/>
                  <a:pt x="4247334" y="5832476"/>
                  <a:pt x="4187580" y="5832476"/>
                </a:cubicBezTo>
                <a:lnTo>
                  <a:pt x="0" y="5832476"/>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11" name="Grafikk 10">
            <a:extLst>
              <a:ext uri="{FF2B5EF4-FFF2-40B4-BE49-F238E27FC236}">
                <a16:creationId xmlns:a16="http://schemas.microsoft.com/office/drawing/2014/main" id="{65FDAE94-B3E9-61A1-E3D0-CB0A853F519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21446" y="1017283"/>
            <a:ext cx="1304870" cy="283108"/>
          </a:xfrm>
          <a:prstGeom prst="rect">
            <a:avLst/>
          </a:prstGeom>
        </p:spPr>
      </p:pic>
      <p:sp>
        <p:nvSpPr>
          <p:cNvPr id="3" name="Tittel 1">
            <a:extLst>
              <a:ext uri="{FF2B5EF4-FFF2-40B4-BE49-F238E27FC236}">
                <a16:creationId xmlns:a16="http://schemas.microsoft.com/office/drawing/2014/main" id="{ED2B5BE4-2C6F-1C7E-FEE1-41FBF2D4C559}"/>
              </a:ext>
            </a:extLst>
          </p:cNvPr>
          <p:cNvSpPr>
            <a:spLocks noGrp="1"/>
          </p:cNvSpPr>
          <p:nvPr>
            <p:ph type="title"/>
          </p:nvPr>
        </p:nvSpPr>
        <p:spPr>
          <a:xfrm>
            <a:off x="517693" y="1520825"/>
            <a:ext cx="3562181" cy="1909314"/>
          </a:xfrm>
        </p:spPr>
        <p:txBody>
          <a:bodyPr lIns="0" tIns="0" rIns="0" bIns="0" anchor="b" anchorCtr="0">
            <a:noAutofit/>
          </a:bodyPr>
          <a:lstStyle>
            <a:lvl1pPr>
              <a:defRPr sz="3200">
                <a:solidFill>
                  <a:schemeClr val="bg1"/>
                </a:solidFill>
                <a:latin typeface="+mn-lt"/>
              </a:defRPr>
            </a:lvl1pPr>
          </a:lstStyle>
          <a:p>
            <a:r>
              <a:rPr lang="nb-NO"/>
              <a:t>Klikk for å redigere tittelstil</a:t>
            </a:r>
          </a:p>
        </p:txBody>
      </p:sp>
      <p:sp>
        <p:nvSpPr>
          <p:cNvPr id="6" name="Plassholder for tekst 7">
            <a:extLst>
              <a:ext uri="{FF2B5EF4-FFF2-40B4-BE49-F238E27FC236}">
                <a16:creationId xmlns:a16="http://schemas.microsoft.com/office/drawing/2014/main" id="{216457C0-8418-67EF-6D37-164BB56563CD}"/>
              </a:ext>
            </a:extLst>
          </p:cNvPr>
          <p:cNvSpPr>
            <a:spLocks noGrp="1"/>
          </p:cNvSpPr>
          <p:nvPr>
            <p:ph type="body" sz="quarter" idx="12" hasCustomPrompt="1"/>
          </p:nvPr>
        </p:nvSpPr>
        <p:spPr>
          <a:xfrm>
            <a:off x="517694" y="3659774"/>
            <a:ext cx="3562181" cy="247872"/>
          </a:xfrm>
        </p:spPr>
        <p:txBody>
          <a:bodyPr lIns="0" tIns="0" rIns="0" bIns="0">
            <a:noAutofit/>
          </a:bodyPr>
          <a:lstStyle>
            <a:lvl1pPr marL="0" indent="0">
              <a:buNone/>
              <a:defRPr sz="1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Navn Etternavn</a:t>
            </a:r>
          </a:p>
        </p:txBody>
      </p:sp>
      <p:grpSp>
        <p:nvGrpSpPr>
          <p:cNvPr id="10" name="Gruppe 9">
            <a:extLst>
              <a:ext uri="{FF2B5EF4-FFF2-40B4-BE49-F238E27FC236}">
                <a16:creationId xmlns:a16="http://schemas.microsoft.com/office/drawing/2014/main" id="{FAD12307-166A-2A5E-0D7E-DCDF3ECF09EC}"/>
              </a:ext>
              <a:ext uri="{C183D7F6-B498-43B3-948B-1728B52AA6E4}">
                <adec:decorative xmlns:adec="http://schemas.microsoft.com/office/drawing/2017/decorative" val="1"/>
              </a:ext>
            </a:extLst>
          </p:cNvPr>
          <p:cNvGrpSpPr/>
          <p:nvPr userDrawn="1"/>
        </p:nvGrpSpPr>
        <p:grpSpPr>
          <a:xfrm>
            <a:off x="581858" y="4700239"/>
            <a:ext cx="390820" cy="390820"/>
            <a:chOff x="569720" y="4531685"/>
            <a:chExt cx="390820" cy="390820"/>
          </a:xfrm>
        </p:grpSpPr>
        <p:sp>
          <p:nvSpPr>
            <p:cNvPr id="13" name="Avrundet rektangel 12">
              <a:extLst>
                <a:ext uri="{FF2B5EF4-FFF2-40B4-BE49-F238E27FC236}">
                  <a16:creationId xmlns:a16="http://schemas.microsoft.com/office/drawing/2014/main" id="{00E08B53-94EB-9698-7E9A-0E23C754C0F6}"/>
                </a:ext>
              </a:extLst>
            </p:cNvPr>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Grafikk 13">
              <a:extLst>
                <a:ext uri="{FF2B5EF4-FFF2-40B4-BE49-F238E27FC236}">
                  <a16:creationId xmlns:a16="http://schemas.microsoft.com/office/drawing/2014/main" id="{D474C5F7-F8BB-CD8A-D0FA-B8547FCC47E8}"/>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82639" y="4635438"/>
              <a:ext cx="164982" cy="183314"/>
            </a:xfrm>
            <a:prstGeom prst="rect">
              <a:avLst/>
            </a:prstGeom>
          </p:spPr>
        </p:pic>
      </p:grpSp>
      <p:sp>
        <p:nvSpPr>
          <p:cNvPr id="15" name="Plassholder for tekst 7">
            <a:extLst>
              <a:ext uri="{FF2B5EF4-FFF2-40B4-BE49-F238E27FC236}">
                <a16:creationId xmlns:a16="http://schemas.microsoft.com/office/drawing/2014/main" id="{AB5AA46E-2C5E-6A0B-3EF9-FFE6C36A9606}"/>
              </a:ext>
            </a:extLst>
          </p:cNvPr>
          <p:cNvSpPr>
            <a:spLocks noGrp="1"/>
          </p:cNvSpPr>
          <p:nvPr>
            <p:ph type="body" sz="quarter" idx="14" hasCustomPrompt="1"/>
          </p:nvPr>
        </p:nvSpPr>
        <p:spPr>
          <a:xfrm>
            <a:off x="517694" y="3919904"/>
            <a:ext cx="3562181" cy="247872"/>
          </a:xfrm>
        </p:spPr>
        <p:txBody>
          <a:bodyPr lIns="0" tIns="0" rIns="0" bIns="0">
            <a:noAutofit/>
          </a:bodyPr>
          <a:lstStyle>
            <a:lvl1pPr marL="0" inden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stillingstittel</a:t>
            </a:r>
          </a:p>
        </p:txBody>
      </p:sp>
      <p:sp>
        <p:nvSpPr>
          <p:cNvPr id="4" name="Plassholder for tekst 7">
            <a:extLst>
              <a:ext uri="{FF2B5EF4-FFF2-40B4-BE49-F238E27FC236}">
                <a16:creationId xmlns:a16="http://schemas.microsoft.com/office/drawing/2014/main" id="{102CCA01-D9DA-5C86-AAEC-17AD8FF3DE6F}"/>
              </a:ext>
            </a:extLst>
          </p:cNvPr>
          <p:cNvSpPr>
            <a:spLocks noGrp="1"/>
          </p:cNvSpPr>
          <p:nvPr>
            <p:ph type="body" sz="quarter" idx="15" hasCustomPrompt="1"/>
          </p:nvPr>
        </p:nvSpPr>
        <p:spPr>
          <a:xfrm>
            <a:off x="1163782" y="4806595"/>
            <a:ext cx="2916093" cy="247872"/>
          </a:xfrm>
        </p:spPr>
        <p:txBody>
          <a:bodyPr lIns="0" tIns="0" rIns="0" bIns="0">
            <a:noAutofit/>
          </a:bodyPr>
          <a:lstStyle>
            <a:lvl1pPr marL="0" indent="0">
              <a:buNone/>
              <a:defRPr sz="14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Dato</a:t>
            </a:r>
          </a:p>
        </p:txBody>
      </p:sp>
      <p:sp>
        <p:nvSpPr>
          <p:cNvPr id="2" name="TekstSylinder 1">
            <a:extLst>
              <a:ext uri="{FF2B5EF4-FFF2-40B4-BE49-F238E27FC236}">
                <a16:creationId xmlns:a16="http://schemas.microsoft.com/office/drawing/2014/main" id="{13C89589-9299-C118-C0F1-E8BC6C3705E6}"/>
              </a:ext>
            </a:extLst>
          </p:cNvPr>
          <p:cNvSpPr txBox="1"/>
          <p:nvPr userDrawn="1"/>
        </p:nvSpPr>
        <p:spPr>
          <a:xfrm>
            <a:off x="515938" y="5406926"/>
            <a:ext cx="3563936" cy="435074"/>
          </a:xfrm>
          <a:prstGeom prst="rect">
            <a:avLst/>
          </a:prstGeom>
          <a:noFill/>
        </p:spPr>
        <p:txBody>
          <a:bodyPr wrap="square" lIns="0" tIns="0" rIns="0" bIns="0" rtlCol="0" anchor="b" anchorCtr="0">
            <a:noAutofit/>
          </a:bodyPr>
          <a:lstStyle/>
          <a:p>
            <a:r>
              <a:rPr lang="nb-NO" sz="1400" b="1">
                <a:solidFill>
                  <a:schemeClr val="bg1"/>
                </a:solidFill>
              </a:rPr>
              <a:t>Direktoratet for </a:t>
            </a:r>
            <a:br>
              <a:rPr lang="nb-NO" sz="1400" b="1">
                <a:solidFill>
                  <a:schemeClr val="bg1"/>
                </a:solidFill>
              </a:rPr>
            </a:br>
            <a:r>
              <a:rPr lang="nb-NO" sz="1400" b="1">
                <a:solidFill>
                  <a:schemeClr val="bg1"/>
                </a:solidFill>
              </a:rPr>
              <a:t>samfunnssikkerhet og beredskap</a:t>
            </a:r>
          </a:p>
        </p:txBody>
      </p:sp>
    </p:spTree>
    <p:extLst>
      <p:ext uri="{BB962C8B-B14F-4D97-AF65-F5344CB8AC3E}">
        <p14:creationId xmlns:p14="http://schemas.microsoft.com/office/powerpoint/2010/main" val="3151698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Innhold_tekstboks-bilde-2">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138400B5-F8C5-9993-812C-0DE7EB34AA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1317" y="6226947"/>
            <a:ext cx="547066" cy="118693"/>
          </a:xfrm>
          <a:prstGeom prst="rect">
            <a:avLst/>
          </a:prstGeom>
        </p:spPr>
      </p:pic>
      <p:sp>
        <p:nvSpPr>
          <p:cNvPr id="3" name="Plassholder for tekst 14">
            <a:extLst>
              <a:ext uri="{FF2B5EF4-FFF2-40B4-BE49-F238E27FC236}">
                <a16:creationId xmlns:a16="http://schemas.microsoft.com/office/drawing/2014/main" id="{3AC26DB9-EE94-C836-B91F-A5F473B441BB}"/>
              </a:ext>
            </a:extLst>
          </p:cNvPr>
          <p:cNvSpPr>
            <a:spLocks noGrp="1"/>
          </p:cNvSpPr>
          <p:nvPr>
            <p:ph type="body" sz="quarter" idx="12" hasCustomPrompt="1"/>
          </p:nvPr>
        </p:nvSpPr>
        <p:spPr>
          <a:xfrm>
            <a:off x="521464" y="3813947"/>
            <a:ext cx="5466585" cy="2028053"/>
          </a:xfrm>
          <a:prstGeom prst="roundRect">
            <a:avLst>
              <a:gd name="adj" fmla="val 2854"/>
            </a:avLst>
          </a:prstGeom>
          <a:solidFill>
            <a:schemeClr val="bg2"/>
          </a:solidFill>
        </p:spPr>
        <p:txBody>
          <a:bodyPr lIns="180000" tIns="360000" rIns="180000" bIns="180000"/>
          <a:lstStyle>
            <a:lvl1pPr marL="0" indent="0">
              <a:buNone/>
              <a:defRPr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sp>
        <p:nvSpPr>
          <p:cNvPr id="6" name="Plassholder for tekst 14">
            <a:extLst>
              <a:ext uri="{FF2B5EF4-FFF2-40B4-BE49-F238E27FC236}">
                <a16:creationId xmlns:a16="http://schemas.microsoft.com/office/drawing/2014/main" id="{A9239359-4C3E-4FF4-A74E-DDE946E4CA80}"/>
              </a:ext>
            </a:extLst>
          </p:cNvPr>
          <p:cNvSpPr>
            <a:spLocks noGrp="1"/>
          </p:cNvSpPr>
          <p:nvPr>
            <p:ph type="body" sz="quarter" idx="13" hasCustomPrompt="1"/>
          </p:nvPr>
        </p:nvSpPr>
        <p:spPr>
          <a:xfrm>
            <a:off x="6203950" y="3813947"/>
            <a:ext cx="5472113" cy="2028053"/>
          </a:xfrm>
          <a:prstGeom prst="roundRect">
            <a:avLst>
              <a:gd name="adj" fmla="val 2854"/>
            </a:avLst>
          </a:prstGeom>
          <a:solidFill>
            <a:schemeClr val="bg2"/>
          </a:solidFill>
        </p:spPr>
        <p:txBody>
          <a:bodyPr lIns="180000" tIns="360000" rIns="180000" bIns="180000"/>
          <a:lstStyle>
            <a:lvl1pPr marL="0" indent="0">
              <a:buNone/>
              <a:defRPr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mengdetekst</a:t>
            </a:r>
          </a:p>
        </p:txBody>
      </p:sp>
      <p:sp>
        <p:nvSpPr>
          <p:cNvPr id="13" name="Plassholder for bilde 3">
            <a:extLst>
              <a:ext uri="{FF2B5EF4-FFF2-40B4-BE49-F238E27FC236}">
                <a16:creationId xmlns:a16="http://schemas.microsoft.com/office/drawing/2014/main" id="{939056DD-F610-738B-3CBC-B251A6865B7D}"/>
              </a:ext>
            </a:extLst>
          </p:cNvPr>
          <p:cNvSpPr>
            <a:spLocks noGrp="1"/>
          </p:cNvSpPr>
          <p:nvPr>
            <p:ph type="pic" sz="quarter" idx="15" hasCustomPrompt="1"/>
          </p:nvPr>
        </p:nvSpPr>
        <p:spPr>
          <a:xfrm>
            <a:off x="515938" y="2276475"/>
            <a:ext cx="5472112" cy="1806795"/>
          </a:xfrm>
          <a:prstGeom prst="roundRect">
            <a:avLst>
              <a:gd name="adj" fmla="val 4687"/>
            </a:avLst>
          </a:prstGeom>
          <a:solidFill>
            <a:schemeClr val="bg1">
              <a:lumMod val="85000"/>
            </a:schemeClr>
          </a:solidFill>
        </p:spPr>
        <p:txBody>
          <a:bodyPr/>
          <a:lstStyle/>
          <a:p>
            <a:r>
              <a:rPr lang="nb-NO"/>
              <a:t>Klikk på ikonet for å sette inn bilde</a:t>
            </a:r>
          </a:p>
        </p:txBody>
      </p:sp>
      <p:sp>
        <p:nvSpPr>
          <p:cNvPr id="14" name="Plassholder for bilde 3">
            <a:extLst>
              <a:ext uri="{FF2B5EF4-FFF2-40B4-BE49-F238E27FC236}">
                <a16:creationId xmlns:a16="http://schemas.microsoft.com/office/drawing/2014/main" id="{5C574544-F976-6071-42A4-9DFF52029AB1}"/>
              </a:ext>
            </a:extLst>
          </p:cNvPr>
          <p:cNvSpPr>
            <a:spLocks noGrp="1"/>
          </p:cNvSpPr>
          <p:nvPr>
            <p:ph type="pic" sz="quarter" idx="16" hasCustomPrompt="1"/>
          </p:nvPr>
        </p:nvSpPr>
        <p:spPr>
          <a:xfrm>
            <a:off x="6203950" y="2276475"/>
            <a:ext cx="5472113" cy="1806795"/>
          </a:xfrm>
          <a:prstGeom prst="roundRect">
            <a:avLst>
              <a:gd name="adj" fmla="val 4687"/>
            </a:avLst>
          </a:prstGeom>
          <a:solidFill>
            <a:schemeClr val="bg1">
              <a:lumMod val="85000"/>
            </a:schemeClr>
          </a:solidFill>
        </p:spPr>
        <p:txBody>
          <a:bodyPr/>
          <a:lstStyle/>
          <a:p>
            <a:r>
              <a:rPr lang="nb-NO"/>
              <a:t>Klikk på ikonet for å sette inn bilde</a:t>
            </a:r>
          </a:p>
        </p:txBody>
      </p:sp>
      <p:sp>
        <p:nvSpPr>
          <p:cNvPr id="12" name="Tittel 1">
            <a:extLst>
              <a:ext uri="{FF2B5EF4-FFF2-40B4-BE49-F238E27FC236}">
                <a16:creationId xmlns:a16="http://schemas.microsoft.com/office/drawing/2014/main" id="{C70459F1-A792-590D-F606-44656FAAA4F3}"/>
              </a:ext>
            </a:extLst>
          </p:cNvPr>
          <p:cNvSpPr>
            <a:spLocks noGrp="1"/>
          </p:cNvSpPr>
          <p:nvPr>
            <p:ph type="title"/>
          </p:nvPr>
        </p:nvSpPr>
        <p:spPr>
          <a:xfrm>
            <a:off x="520725" y="519639"/>
            <a:ext cx="11155338" cy="1444564"/>
          </a:xfrm>
        </p:spPr>
        <p:txBody>
          <a:bodyPr lIns="0" tIns="0" rIns="0" bIns="0" anchor="b" anchorCtr="0">
            <a:noAutofit/>
          </a:bodyPr>
          <a:lstStyle/>
          <a:p>
            <a:r>
              <a:rPr lang="nb-NO"/>
              <a:t>Klikk for å redigere tittelstil</a:t>
            </a:r>
          </a:p>
        </p:txBody>
      </p:sp>
    </p:spTree>
    <p:extLst>
      <p:ext uri="{BB962C8B-B14F-4D97-AF65-F5344CB8AC3E}">
        <p14:creationId xmlns:p14="http://schemas.microsoft.com/office/powerpoint/2010/main" val="2974628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Innhold_tekst">
    <p:spTree>
      <p:nvGrpSpPr>
        <p:cNvPr id="1" name=""/>
        <p:cNvGrpSpPr/>
        <p:nvPr/>
      </p:nvGrpSpPr>
      <p:grpSpPr>
        <a:xfrm>
          <a:off x="0" y="0"/>
          <a:ext cx="0" cy="0"/>
          <a:chOff x="0" y="0"/>
          <a:chExt cx="0" cy="0"/>
        </a:xfrm>
      </p:grpSpPr>
      <p:sp>
        <p:nvSpPr>
          <p:cNvPr id="4" name="Tittel 1">
            <a:extLst>
              <a:ext uri="{FF2B5EF4-FFF2-40B4-BE49-F238E27FC236}">
                <a16:creationId xmlns:a16="http://schemas.microsoft.com/office/drawing/2014/main" id="{451A6BB2-D970-4315-E29D-E1C1E0612196}"/>
              </a:ext>
            </a:extLst>
          </p:cNvPr>
          <p:cNvSpPr>
            <a:spLocks noGrp="1"/>
          </p:cNvSpPr>
          <p:nvPr>
            <p:ph type="title"/>
          </p:nvPr>
        </p:nvSpPr>
        <p:spPr>
          <a:xfrm>
            <a:off x="642764" y="512764"/>
            <a:ext cx="9772823" cy="1458912"/>
          </a:xfrm>
        </p:spPr>
        <p:txBody>
          <a:bodyPr lIns="0" tIns="0" rIns="0" bIns="0">
            <a:noAutofit/>
          </a:bodyPr>
          <a:lstStyle/>
          <a:p>
            <a:r>
              <a:rPr lang="nb-NO"/>
              <a:t>Klikk for å redigere tittelstil</a:t>
            </a:r>
          </a:p>
        </p:txBody>
      </p:sp>
      <p:sp>
        <p:nvSpPr>
          <p:cNvPr id="6" name="Plassholder for tekst 4">
            <a:extLst>
              <a:ext uri="{FF2B5EF4-FFF2-40B4-BE49-F238E27FC236}">
                <a16:creationId xmlns:a16="http://schemas.microsoft.com/office/drawing/2014/main" id="{BAB6DE09-F7A9-1E98-0B1C-048069C8DD91}"/>
              </a:ext>
            </a:extLst>
          </p:cNvPr>
          <p:cNvSpPr>
            <a:spLocks noGrp="1"/>
          </p:cNvSpPr>
          <p:nvPr>
            <p:ph type="body" sz="quarter" idx="15"/>
          </p:nvPr>
        </p:nvSpPr>
        <p:spPr>
          <a:xfrm>
            <a:off x="638358" y="2200275"/>
            <a:ext cx="9772823" cy="365601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3" name="Grafikk 2">
            <a:extLst>
              <a:ext uri="{FF2B5EF4-FFF2-40B4-BE49-F238E27FC236}">
                <a16:creationId xmlns:a16="http://schemas.microsoft.com/office/drawing/2014/main" id="{1AD586D2-5F40-6CD4-7F30-154DC66D8E9B}"/>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42765" y="6226947"/>
            <a:ext cx="547066" cy="118693"/>
          </a:xfrm>
          <a:prstGeom prst="rect">
            <a:avLst/>
          </a:prstGeom>
        </p:spPr>
      </p:pic>
    </p:spTree>
    <p:extLst>
      <p:ext uri="{BB962C8B-B14F-4D97-AF65-F5344CB8AC3E}">
        <p14:creationId xmlns:p14="http://schemas.microsoft.com/office/powerpoint/2010/main" val="1371796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gendefinert oppsett">
    <p:bg>
      <p:bgPr>
        <a:solidFill>
          <a:schemeClr val="accent2"/>
        </a:solidFill>
        <a:effectLst/>
      </p:bgPr>
    </p:bg>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2DB4137E-D855-9AE8-BF57-037EEAA68707}"/>
              </a:ext>
            </a:extLst>
          </p:cNvPr>
          <p:cNvSpPr>
            <a:spLocks noGrp="1"/>
          </p:cNvSpPr>
          <p:nvPr>
            <p:ph type="ftr" sz="quarter" idx="10"/>
          </p:nvPr>
        </p:nvSpPr>
        <p:spPr/>
        <p:txBody>
          <a:bodyPr/>
          <a:lstStyle/>
          <a:p>
            <a:r>
              <a:rPr lang="nb-NO"/>
              <a:t>Bunntekst</a:t>
            </a:r>
          </a:p>
        </p:txBody>
      </p:sp>
      <p:sp>
        <p:nvSpPr>
          <p:cNvPr id="8" name="Tittel 1">
            <a:extLst>
              <a:ext uri="{FF2B5EF4-FFF2-40B4-BE49-F238E27FC236}">
                <a16:creationId xmlns:a16="http://schemas.microsoft.com/office/drawing/2014/main" id="{B6B63563-9A65-59B5-FDD5-F1190E0480FB}"/>
              </a:ext>
            </a:extLst>
          </p:cNvPr>
          <p:cNvSpPr>
            <a:spLocks noGrp="1"/>
          </p:cNvSpPr>
          <p:nvPr>
            <p:ph type="title"/>
          </p:nvPr>
        </p:nvSpPr>
        <p:spPr>
          <a:xfrm>
            <a:off x="642764" y="512764"/>
            <a:ext cx="9772824" cy="1458912"/>
          </a:xfrm>
        </p:spPr>
        <p:txBody>
          <a:bodyPr lIns="0" tIns="0" rIns="0" bIns="0">
            <a:noAutofit/>
          </a:bodyPr>
          <a:lstStyle/>
          <a:p>
            <a:r>
              <a:rPr lang="nb-NO"/>
              <a:t>Klikk for å redigere tittelstil</a:t>
            </a:r>
          </a:p>
        </p:txBody>
      </p:sp>
      <p:sp>
        <p:nvSpPr>
          <p:cNvPr id="9" name="Plassholder for tekst 4">
            <a:extLst>
              <a:ext uri="{FF2B5EF4-FFF2-40B4-BE49-F238E27FC236}">
                <a16:creationId xmlns:a16="http://schemas.microsoft.com/office/drawing/2014/main" id="{79A10262-7E9E-F305-0732-9801B343B561}"/>
              </a:ext>
            </a:extLst>
          </p:cNvPr>
          <p:cNvSpPr>
            <a:spLocks noGrp="1"/>
          </p:cNvSpPr>
          <p:nvPr>
            <p:ph type="body" sz="quarter" idx="15"/>
          </p:nvPr>
        </p:nvSpPr>
        <p:spPr>
          <a:xfrm>
            <a:off x="642764" y="2200275"/>
            <a:ext cx="9768417" cy="365601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10" name="Grafikk 9">
            <a:extLst>
              <a:ext uri="{FF2B5EF4-FFF2-40B4-BE49-F238E27FC236}">
                <a16:creationId xmlns:a16="http://schemas.microsoft.com/office/drawing/2014/main" id="{52CFFA0A-11FD-FBCB-511B-AA0FC3BFEA92}"/>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42765" y="6226947"/>
            <a:ext cx="547066" cy="118693"/>
          </a:xfrm>
          <a:prstGeom prst="rect">
            <a:avLst/>
          </a:prstGeom>
        </p:spPr>
      </p:pic>
    </p:spTree>
    <p:extLst>
      <p:ext uri="{BB962C8B-B14F-4D97-AF65-F5344CB8AC3E}">
        <p14:creationId xmlns:p14="http://schemas.microsoft.com/office/powerpoint/2010/main" val="621608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om side">
    <p:spTree>
      <p:nvGrpSpPr>
        <p:cNvPr id="1" name=""/>
        <p:cNvGrpSpPr/>
        <p:nvPr/>
      </p:nvGrpSpPr>
      <p:grpSpPr>
        <a:xfrm>
          <a:off x="0" y="0"/>
          <a:ext cx="0" cy="0"/>
          <a:chOff x="0" y="0"/>
          <a:chExt cx="0" cy="0"/>
        </a:xfrm>
      </p:grpSpPr>
      <p:pic>
        <p:nvPicPr>
          <p:cNvPr id="2" name="Grafikk 1">
            <a:extLst>
              <a:ext uri="{FF2B5EF4-FFF2-40B4-BE49-F238E27FC236}">
                <a16:creationId xmlns:a16="http://schemas.microsoft.com/office/drawing/2014/main" id="{101B23F7-CC5C-D4A0-3C65-1E9038882AD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42765" y="6226947"/>
            <a:ext cx="547066" cy="118693"/>
          </a:xfrm>
          <a:prstGeom prst="rect">
            <a:avLst/>
          </a:prstGeom>
        </p:spPr>
      </p:pic>
    </p:spTree>
    <p:extLst>
      <p:ext uri="{BB962C8B-B14F-4D97-AF65-F5344CB8AC3E}">
        <p14:creationId xmlns:p14="http://schemas.microsoft.com/office/powerpoint/2010/main" val="18982839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Bakside-Lys">
    <p:bg>
      <p:bgPr>
        <a:solidFill>
          <a:schemeClr val="bg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1446" y="526630"/>
            <a:ext cx="1304870" cy="283108"/>
          </a:xfrm>
          <a:prstGeom prst="rect">
            <a:avLst/>
          </a:prstGeom>
        </p:spPr>
      </p:pic>
      <p:pic>
        <p:nvPicPr>
          <p:cNvPr id="17" name="Grafikk 16">
            <a:extLst>
              <a:ext uri="{FF2B5EF4-FFF2-40B4-BE49-F238E27FC236}">
                <a16:creationId xmlns:a16="http://schemas.microsoft.com/office/drawing/2014/main" id="{C5DE5F00-22A2-33BC-0062-6EAF66BA2B2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112128" y="2768539"/>
            <a:ext cx="4079872" cy="4096871"/>
          </a:xfrm>
          <a:prstGeom prst="rect">
            <a:avLst/>
          </a:prstGeom>
        </p:spPr>
      </p:pic>
      <p:sp>
        <p:nvSpPr>
          <p:cNvPr id="21" name="Tittel 1">
            <a:extLst>
              <a:ext uri="{FF2B5EF4-FFF2-40B4-BE49-F238E27FC236}">
                <a16:creationId xmlns:a16="http://schemas.microsoft.com/office/drawing/2014/main" id="{43D1C0C8-532F-8BD0-646B-3639F3141F99}"/>
              </a:ext>
            </a:extLst>
          </p:cNvPr>
          <p:cNvSpPr>
            <a:spLocks noGrp="1"/>
          </p:cNvSpPr>
          <p:nvPr>
            <p:ph type="title" hasCustomPrompt="1"/>
          </p:nvPr>
        </p:nvSpPr>
        <p:spPr>
          <a:xfrm>
            <a:off x="1044981" y="1520825"/>
            <a:ext cx="5458307" cy="1908175"/>
          </a:xfrm>
        </p:spPr>
        <p:txBody>
          <a:bodyPr lIns="0" tIns="0" rIns="0" bIns="0" anchor="b" anchorCtr="0">
            <a:noAutofit/>
          </a:bodyPr>
          <a:lstStyle>
            <a:lvl1pPr>
              <a:defRPr>
                <a:solidFill>
                  <a:schemeClr val="tx1"/>
                </a:solidFill>
              </a:defRPr>
            </a:lvl1pPr>
          </a:lstStyle>
          <a:p>
            <a:r>
              <a:rPr lang="nb-NO"/>
              <a:t>Tusen takk for oppmerksomheten!</a:t>
            </a:r>
          </a:p>
        </p:txBody>
      </p:sp>
      <p:sp>
        <p:nvSpPr>
          <p:cNvPr id="11" name="Plassholder for tekst 7">
            <a:extLst>
              <a:ext uri="{FF2B5EF4-FFF2-40B4-BE49-F238E27FC236}">
                <a16:creationId xmlns:a16="http://schemas.microsoft.com/office/drawing/2014/main" id="{27CB0054-C55E-7DA7-5227-9B758A37C786}"/>
              </a:ext>
            </a:extLst>
          </p:cNvPr>
          <p:cNvSpPr>
            <a:spLocks noGrp="1"/>
          </p:cNvSpPr>
          <p:nvPr>
            <p:ph type="body" sz="quarter" idx="12" hasCustomPrompt="1"/>
          </p:nvPr>
        </p:nvSpPr>
        <p:spPr>
          <a:xfrm>
            <a:off x="1023150" y="3765278"/>
            <a:ext cx="3562181" cy="247872"/>
          </a:xfrm>
        </p:spPr>
        <p:txBody>
          <a:bodyPr lIns="0" tIns="0" rIns="0" bIns="0">
            <a:noAutofit/>
          </a:bodyPr>
          <a:lstStyle>
            <a:lvl1pPr marL="0" indent="0">
              <a:buNone/>
              <a:defRPr sz="18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Navn Etternavn</a:t>
            </a:r>
          </a:p>
        </p:txBody>
      </p:sp>
      <p:sp>
        <p:nvSpPr>
          <p:cNvPr id="12" name="Plassholder for tekst 7">
            <a:extLst>
              <a:ext uri="{FF2B5EF4-FFF2-40B4-BE49-F238E27FC236}">
                <a16:creationId xmlns:a16="http://schemas.microsoft.com/office/drawing/2014/main" id="{9D1F344F-AC3B-0023-D519-68CF5AADCB57}"/>
              </a:ext>
            </a:extLst>
          </p:cNvPr>
          <p:cNvSpPr>
            <a:spLocks noGrp="1"/>
          </p:cNvSpPr>
          <p:nvPr>
            <p:ph type="body" sz="quarter" idx="15" hasCustomPrompt="1"/>
          </p:nvPr>
        </p:nvSpPr>
        <p:spPr>
          <a:xfrm>
            <a:off x="1023150" y="4109431"/>
            <a:ext cx="3562181" cy="247872"/>
          </a:xfrm>
        </p:spPr>
        <p:txBody>
          <a:bodyPr lIns="0" tIns="0" rIns="0" bIns="0">
            <a:noAutofit/>
          </a:bodyPr>
          <a:lstStyle>
            <a:lvl1pPr marL="0" indent="0">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stillingstittel</a:t>
            </a:r>
          </a:p>
        </p:txBody>
      </p:sp>
      <p:sp>
        <p:nvSpPr>
          <p:cNvPr id="13" name="Plassholder for tekst 7">
            <a:extLst>
              <a:ext uri="{FF2B5EF4-FFF2-40B4-BE49-F238E27FC236}">
                <a16:creationId xmlns:a16="http://schemas.microsoft.com/office/drawing/2014/main" id="{64C938B9-7D53-00C2-07A1-A667A3AE3110}"/>
              </a:ext>
            </a:extLst>
          </p:cNvPr>
          <p:cNvSpPr>
            <a:spLocks noGrp="1"/>
          </p:cNvSpPr>
          <p:nvPr>
            <p:ph type="body" sz="quarter" idx="16" hasCustomPrompt="1"/>
          </p:nvPr>
        </p:nvSpPr>
        <p:spPr>
          <a:xfrm>
            <a:off x="1023150" y="4453584"/>
            <a:ext cx="3562181" cy="247872"/>
          </a:xfrm>
        </p:spPr>
        <p:txBody>
          <a:bodyPr lIns="0" tIns="0" rIns="0" bIns="0">
            <a:noAutofit/>
          </a:bodyPr>
          <a:lstStyle>
            <a:lvl1pPr marL="0" indent="0">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00 00 00 00</a:t>
            </a:r>
          </a:p>
        </p:txBody>
      </p:sp>
      <p:sp>
        <p:nvSpPr>
          <p:cNvPr id="14" name="Plassholder for tekst 7">
            <a:extLst>
              <a:ext uri="{FF2B5EF4-FFF2-40B4-BE49-F238E27FC236}">
                <a16:creationId xmlns:a16="http://schemas.microsoft.com/office/drawing/2014/main" id="{BCFBB781-3F6E-28A9-F80C-0489DAB022B4}"/>
              </a:ext>
            </a:extLst>
          </p:cNvPr>
          <p:cNvSpPr>
            <a:spLocks noGrp="1"/>
          </p:cNvSpPr>
          <p:nvPr>
            <p:ph type="body" sz="quarter" idx="17" hasCustomPrompt="1"/>
          </p:nvPr>
        </p:nvSpPr>
        <p:spPr>
          <a:xfrm>
            <a:off x="1023150" y="4797738"/>
            <a:ext cx="3562181" cy="247872"/>
          </a:xfrm>
        </p:spPr>
        <p:txBody>
          <a:bodyPr lIns="0" tIns="0" rIns="0" bIns="0">
            <a:noAutofit/>
          </a:bodyPr>
          <a:lstStyle>
            <a:lvl1pPr marL="0" indent="0">
              <a:buNone/>
              <a:defRPr sz="18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err="1"/>
              <a:t>navn@dsb.no</a:t>
            </a:r>
            <a:endParaRPr lang="nb-NO"/>
          </a:p>
        </p:txBody>
      </p:sp>
    </p:spTree>
    <p:extLst>
      <p:ext uri="{BB962C8B-B14F-4D97-AF65-F5344CB8AC3E}">
        <p14:creationId xmlns:p14="http://schemas.microsoft.com/office/powerpoint/2010/main" val="4161338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Bakside-Mørk">
    <p:bg>
      <p:bgPr>
        <a:solidFill>
          <a:schemeClr val="tx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1446" y="526630"/>
            <a:ext cx="1304870" cy="283108"/>
          </a:xfrm>
          <a:prstGeom prst="rect">
            <a:avLst/>
          </a:prstGeom>
        </p:spPr>
      </p:pic>
      <p:pic>
        <p:nvPicPr>
          <p:cNvPr id="17" name="Grafikk 16">
            <a:extLst>
              <a:ext uri="{FF2B5EF4-FFF2-40B4-BE49-F238E27FC236}">
                <a16:creationId xmlns:a16="http://schemas.microsoft.com/office/drawing/2014/main" id="{C5DE5F00-22A2-33BC-0062-6EAF66BA2B2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112128" y="2768539"/>
            <a:ext cx="4079872" cy="4096871"/>
          </a:xfrm>
          <a:prstGeom prst="rect">
            <a:avLst/>
          </a:prstGeom>
        </p:spPr>
      </p:pic>
      <p:sp>
        <p:nvSpPr>
          <p:cNvPr id="21" name="Tittel 1">
            <a:extLst>
              <a:ext uri="{FF2B5EF4-FFF2-40B4-BE49-F238E27FC236}">
                <a16:creationId xmlns:a16="http://schemas.microsoft.com/office/drawing/2014/main" id="{43D1C0C8-532F-8BD0-646B-3639F3141F99}"/>
              </a:ext>
            </a:extLst>
          </p:cNvPr>
          <p:cNvSpPr>
            <a:spLocks noGrp="1"/>
          </p:cNvSpPr>
          <p:nvPr>
            <p:ph type="title" hasCustomPrompt="1"/>
          </p:nvPr>
        </p:nvSpPr>
        <p:spPr>
          <a:xfrm>
            <a:off x="523487" y="1520825"/>
            <a:ext cx="5458307" cy="1908175"/>
          </a:xfrm>
        </p:spPr>
        <p:txBody>
          <a:bodyPr lIns="0" tIns="0" rIns="0" bIns="0" anchor="b" anchorCtr="0">
            <a:noAutofit/>
          </a:bodyPr>
          <a:lstStyle>
            <a:lvl1pPr>
              <a:defRPr>
                <a:solidFill>
                  <a:schemeClr val="bg1"/>
                </a:solidFill>
              </a:defRPr>
            </a:lvl1pPr>
          </a:lstStyle>
          <a:p>
            <a:r>
              <a:rPr lang="nb-NO"/>
              <a:t>Tusen takk for oppmerksomheten!</a:t>
            </a:r>
          </a:p>
        </p:txBody>
      </p:sp>
      <p:sp>
        <p:nvSpPr>
          <p:cNvPr id="5" name="Plassholder for tekst 7">
            <a:extLst>
              <a:ext uri="{FF2B5EF4-FFF2-40B4-BE49-F238E27FC236}">
                <a16:creationId xmlns:a16="http://schemas.microsoft.com/office/drawing/2014/main" id="{EBDE528C-CC87-4005-2AE7-A65AAB57A95C}"/>
              </a:ext>
            </a:extLst>
          </p:cNvPr>
          <p:cNvSpPr>
            <a:spLocks noGrp="1"/>
          </p:cNvSpPr>
          <p:nvPr>
            <p:ph type="body" sz="quarter" idx="12" hasCustomPrompt="1"/>
          </p:nvPr>
        </p:nvSpPr>
        <p:spPr>
          <a:xfrm>
            <a:off x="515938" y="3765278"/>
            <a:ext cx="3562181" cy="247872"/>
          </a:xfrm>
        </p:spPr>
        <p:txBody>
          <a:bodyPr lIns="0" tIns="0" rIns="0" bIns="0">
            <a:noAutofit/>
          </a:bodyPr>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Navn Etternavn</a:t>
            </a:r>
          </a:p>
        </p:txBody>
      </p:sp>
      <p:sp>
        <p:nvSpPr>
          <p:cNvPr id="7" name="Plassholder for tekst 7">
            <a:extLst>
              <a:ext uri="{FF2B5EF4-FFF2-40B4-BE49-F238E27FC236}">
                <a16:creationId xmlns:a16="http://schemas.microsoft.com/office/drawing/2014/main" id="{43427B2C-F1A3-7A74-D83B-90E04CB9367B}"/>
              </a:ext>
            </a:extLst>
          </p:cNvPr>
          <p:cNvSpPr>
            <a:spLocks noGrp="1"/>
          </p:cNvSpPr>
          <p:nvPr>
            <p:ph type="body" sz="quarter" idx="15" hasCustomPrompt="1"/>
          </p:nvPr>
        </p:nvSpPr>
        <p:spPr>
          <a:xfrm>
            <a:off x="515938" y="4109431"/>
            <a:ext cx="3562181" cy="247872"/>
          </a:xfrm>
        </p:spPr>
        <p:txBody>
          <a:bodyPr lIns="0" tIns="0" rIns="0" bIns="0">
            <a:noAutofit/>
          </a:bodyPr>
          <a:lstStyle>
            <a:lvl1pPr marL="0" indent="0">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stillingstittel</a:t>
            </a:r>
          </a:p>
        </p:txBody>
      </p:sp>
      <p:sp>
        <p:nvSpPr>
          <p:cNvPr id="9" name="Plassholder for tekst 7">
            <a:extLst>
              <a:ext uri="{FF2B5EF4-FFF2-40B4-BE49-F238E27FC236}">
                <a16:creationId xmlns:a16="http://schemas.microsoft.com/office/drawing/2014/main" id="{CE2B3E19-3F1F-BAD3-880E-9408BDC6CA66}"/>
              </a:ext>
            </a:extLst>
          </p:cNvPr>
          <p:cNvSpPr>
            <a:spLocks noGrp="1"/>
          </p:cNvSpPr>
          <p:nvPr>
            <p:ph type="body" sz="quarter" idx="16" hasCustomPrompt="1"/>
          </p:nvPr>
        </p:nvSpPr>
        <p:spPr>
          <a:xfrm>
            <a:off x="515938" y="4453584"/>
            <a:ext cx="3562181" cy="247872"/>
          </a:xfrm>
        </p:spPr>
        <p:txBody>
          <a:bodyPr lIns="0" tIns="0" rIns="0" bIns="0">
            <a:noAutofit/>
          </a:bodyPr>
          <a:lstStyle>
            <a:lvl1pPr marL="0" indent="0">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00 00 00 00</a:t>
            </a:r>
          </a:p>
        </p:txBody>
      </p:sp>
      <p:sp>
        <p:nvSpPr>
          <p:cNvPr id="10" name="Plassholder for tekst 7">
            <a:extLst>
              <a:ext uri="{FF2B5EF4-FFF2-40B4-BE49-F238E27FC236}">
                <a16:creationId xmlns:a16="http://schemas.microsoft.com/office/drawing/2014/main" id="{C430CC76-5169-8B8E-1C50-8CA282004B73}"/>
              </a:ext>
            </a:extLst>
          </p:cNvPr>
          <p:cNvSpPr>
            <a:spLocks noGrp="1"/>
          </p:cNvSpPr>
          <p:nvPr>
            <p:ph type="body" sz="quarter" idx="17" hasCustomPrompt="1"/>
          </p:nvPr>
        </p:nvSpPr>
        <p:spPr>
          <a:xfrm>
            <a:off x="515938" y="4797738"/>
            <a:ext cx="3562181" cy="247872"/>
          </a:xfrm>
        </p:spPr>
        <p:txBody>
          <a:bodyPr lIns="0" tIns="0" rIns="0" bIns="0">
            <a:noAutofit/>
          </a:bodyPr>
          <a:lstStyle>
            <a:lvl1pPr marL="0" indent="0">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err="1"/>
              <a:t>navn@dsb.no</a:t>
            </a:r>
            <a:endParaRPr lang="nb-NO"/>
          </a:p>
        </p:txBody>
      </p:sp>
    </p:spTree>
    <p:extLst>
      <p:ext uri="{BB962C8B-B14F-4D97-AF65-F5344CB8AC3E}">
        <p14:creationId xmlns:p14="http://schemas.microsoft.com/office/powerpoint/2010/main" val="363577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killeside-Lys-Todelt">
    <p:bg>
      <p:bgPr>
        <a:solidFill>
          <a:schemeClr val="bg2"/>
        </a:solidFill>
        <a:effectLst/>
      </p:bgPr>
    </p:bg>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1A255070-5011-2188-69DF-F2A8ED944880}"/>
              </a:ext>
            </a:extLst>
          </p:cNvPr>
          <p:cNvSpPr>
            <a:spLocks noGrp="1" noRot="1" noMove="1" noResize="1" noEditPoints="1" noAdjustHandles="1" noChangeArrowheads="1" noChangeShapeType="1"/>
          </p:cNvSpPr>
          <p:nvPr>
            <p:ph type="pic" sz="quarter" idx="15" hasCustomPrompt="1"/>
          </p:nvPr>
        </p:nvSpPr>
        <p:spPr>
          <a:xfrm>
            <a:off x="6096000" y="0"/>
            <a:ext cx="6096000" cy="6858000"/>
          </a:xfrm>
          <a:solidFill>
            <a:schemeClr val="bg1">
              <a:lumMod val="85000"/>
            </a:schemeClr>
          </a:solidFill>
        </p:spPr>
        <p:txBody>
          <a:bodyPr/>
          <a:lstStyle/>
          <a:p>
            <a:r>
              <a:rPr lang="nb-NO"/>
              <a:t>Klikk på ikonet for å sette inn bilde</a:t>
            </a:r>
          </a:p>
        </p:txBody>
      </p:sp>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a:extLst>
              <a:ext uri="{96DAC541-7B7A-43D3-8B79-37D633B846F1}">
                <asvg:svgBlip xmlns:asvg="http://schemas.microsoft.com/office/drawing/2016/SVG/main" r:embed="rId2"/>
              </a:ext>
            </a:extLst>
          </a:blip>
          <a:stretch>
            <a:fillRect/>
          </a:stretch>
        </p:blipFill>
        <p:spPr>
          <a:xfrm>
            <a:off x="342849" y="526630"/>
            <a:ext cx="1304870" cy="283108"/>
          </a:xfrm>
          <a:prstGeom prst="rect">
            <a:avLst/>
          </a:prstGeom>
        </p:spPr>
      </p:pic>
      <p:sp>
        <p:nvSpPr>
          <p:cNvPr id="16" name="Tittel 1">
            <a:extLst>
              <a:ext uri="{FF2B5EF4-FFF2-40B4-BE49-F238E27FC236}">
                <a16:creationId xmlns:a16="http://schemas.microsoft.com/office/drawing/2014/main" id="{E8AA8391-7319-4BEB-E8C3-C7F258DC3649}"/>
              </a:ext>
            </a:extLst>
          </p:cNvPr>
          <p:cNvSpPr>
            <a:spLocks noGrp="1"/>
          </p:cNvSpPr>
          <p:nvPr>
            <p:ph type="title"/>
          </p:nvPr>
        </p:nvSpPr>
        <p:spPr>
          <a:xfrm>
            <a:off x="864391" y="1520826"/>
            <a:ext cx="4893469" cy="1079499"/>
          </a:xfrm>
        </p:spPr>
        <p:txBody>
          <a:bodyPr lIns="0" tIns="0" rIns="0" bIns="0" anchor="b" anchorCtr="0">
            <a:noAutofit/>
          </a:bodyPr>
          <a:lstStyle>
            <a:lvl1pPr>
              <a:defRPr>
                <a:solidFill>
                  <a:schemeClr val="tx1"/>
                </a:solidFill>
              </a:defRPr>
            </a:lvl1pPr>
          </a:lstStyle>
          <a:p>
            <a:r>
              <a:rPr lang="nb-NO"/>
              <a:t>Klikk for å redigere tittelstil</a:t>
            </a:r>
          </a:p>
        </p:txBody>
      </p:sp>
      <p:sp>
        <p:nvSpPr>
          <p:cNvPr id="17" name="Plassholder for tekst 6">
            <a:extLst>
              <a:ext uri="{FF2B5EF4-FFF2-40B4-BE49-F238E27FC236}">
                <a16:creationId xmlns:a16="http://schemas.microsoft.com/office/drawing/2014/main" id="{0DA0B29C-910B-8270-4329-3A3118F40E62}"/>
              </a:ext>
            </a:extLst>
          </p:cNvPr>
          <p:cNvSpPr>
            <a:spLocks noGrp="1"/>
          </p:cNvSpPr>
          <p:nvPr>
            <p:ph type="body" sz="quarter" idx="10"/>
          </p:nvPr>
        </p:nvSpPr>
        <p:spPr>
          <a:xfrm>
            <a:off x="884990" y="2960689"/>
            <a:ext cx="4894302" cy="2376486"/>
          </a:xfrm>
        </p:spPr>
        <p:txBody>
          <a:bodyPr/>
          <a:lstStyle/>
          <a:p>
            <a:pPr lvl="0"/>
            <a:r>
              <a:rPr lang="nb-NO"/>
              <a:t>Klikk for å redigere tekststiler i malen</a:t>
            </a:r>
          </a:p>
          <a:p>
            <a:pPr lvl="1"/>
            <a:r>
              <a:rPr lang="nb-NO"/>
              <a:t>Andre nivå</a:t>
            </a:r>
          </a:p>
          <a:p>
            <a:pPr lvl="2"/>
            <a:r>
              <a:rPr lang="nb-NO"/>
              <a:t>Tredje nivå</a:t>
            </a:r>
          </a:p>
        </p:txBody>
      </p:sp>
      <p:grpSp>
        <p:nvGrpSpPr>
          <p:cNvPr id="2" name="Gruppe 1">
            <a:extLst>
              <a:ext uri="{FF2B5EF4-FFF2-40B4-BE49-F238E27FC236}">
                <a16:creationId xmlns:a16="http://schemas.microsoft.com/office/drawing/2014/main" id="{BDF0EEB1-6A8F-57DC-E4AE-56381E4FA7ED}"/>
              </a:ext>
              <a:ext uri="{C183D7F6-B498-43B3-948B-1728B52AA6E4}">
                <adec:decorative xmlns:adec="http://schemas.microsoft.com/office/drawing/2017/decorative" val="1"/>
              </a:ext>
            </a:extLst>
          </p:cNvPr>
          <p:cNvGrpSpPr>
            <a:grpSpLocks/>
          </p:cNvGrpSpPr>
          <p:nvPr userDrawn="1"/>
        </p:nvGrpSpPr>
        <p:grpSpPr>
          <a:xfrm>
            <a:off x="5648832" y="6199433"/>
            <a:ext cx="218055" cy="218055"/>
            <a:chOff x="569720" y="4531685"/>
            <a:chExt cx="390820" cy="390820"/>
          </a:xfrm>
        </p:grpSpPr>
        <p:sp>
          <p:nvSpPr>
            <p:cNvPr id="3" name="Avrundet rektangel 6">
              <a:extLst>
                <a:ext uri="{FF2B5EF4-FFF2-40B4-BE49-F238E27FC236}">
                  <a16:creationId xmlns:a16="http://schemas.microsoft.com/office/drawing/2014/main" id="{D2B7407D-B918-A433-FD4C-E5CC9067EB9A}"/>
                </a:ext>
              </a:extLst>
            </p:cNvPr>
            <p:cNvSpPr>
              <a:spLocks/>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Grafikk 3">
              <a:extLst>
                <a:ext uri="{FF2B5EF4-FFF2-40B4-BE49-F238E27FC236}">
                  <a16:creationId xmlns:a16="http://schemas.microsoft.com/office/drawing/2014/main" id="{6C6E7ABA-4381-6A23-3E26-2E336AC2670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2639" y="4635438"/>
              <a:ext cx="164982" cy="183314"/>
            </a:xfrm>
            <a:prstGeom prst="rect">
              <a:avLst/>
            </a:prstGeom>
          </p:spPr>
        </p:pic>
      </p:grpSp>
    </p:spTree>
    <p:extLst>
      <p:ext uri="{BB962C8B-B14F-4D97-AF65-F5344CB8AC3E}">
        <p14:creationId xmlns:p14="http://schemas.microsoft.com/office/powerpoint/2010/main" val="183349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killeside-Mørk-Todelt">
    <p:bg>
      <p:bgPr>
        <a:solidFill>
          <a:schemeClr val="tx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9990" y="526630"/>
            <a:ext cx="1304870" cy="283108"/>
          </a:xfrm>
          <a:prstGeom prst="rect">
            <a:avLst/>
          </a:prstGeom>
        </p:spPr>
      </p:pic>
      <p:sp>
        <p:nvSpPr>
          <p:cNvPr id="9" name="Plassholder for bilde 8">
            <a:extLst>
              <a:ext uri="{FF2B5EF4-FFF2-40B4-BE49-F238E27FC236}">
                <a16:creationId xmlns:a16="http://schemas.microsoft.com/office/drawing/2014/main" id="{1A255070-5011-2188-69DF-F2A8ED944880}"/>
              </a:ext>
            </a:extLst>
          </p:cNvPr>
          <p:cNvSpPr>
            <a:spLocks noGrp="1"/>
          </p:cNvSpPr>
          <p:nvPr>
            <p:ph type="pic" sz="quarter" idx="15" hasCustomPrompt="1"/>
          </p:nvPr>
        </p:nvSpPr>
        <p:spPr>
          <a:xfrm>
            <a:off x="6096000" y="0"/>
            <a:ext cx="6096000" cy="6858000"/>
          </a:xfrm>
          <a:solidFill>
            <a:schemeClr val="bg1">
              <a:lumMod val="85000"/>
            </a:schemeClr>
          </a:solidFill>
        </p:spPr>
        <p:txBody>
          <a:bodyPr/>
          <a:lstStyle/>
          <a:p>
            <a:r>
              <a:rPr lang="nb-NO"/>
              <a:t>Klikk på ikonet for å sette inn bilde</a:t>
            </a:r>
          </a:p>
        </p:txBody>
      </p:sp>
      <p:sp>
        <p:nvSpPr>
          <p:cNvPr id="16" name="Tittel 1">
            <a:extLst>
              <a:ext uri="{FF2B5EF4-FFF2-40B4-BE49-F238E27FC236}">
                <a16:creationId xmlns:a16="http://schemas.microsoft.com/office/drawing/2014/main" id="{93D7940F-FFE2-B2B8-B710-032BE954AF2F}"/>
              </a:ext>
            </a:extLst>
          </p:cNvPr>
          <p:cNvSpPr>
            <a:spLocks noGrp="1"/>
          </p:cNvSpPr>
          <p:nvPr>
            <p:ph type="title"/>
          </p:nvPr>
        </p:nvSpPr>
        <p:spPr>
          <a:xfrm>
            <a:off x="859255" y="1520826"/>
            <a:ext cx="5020052" cy="1079499"/>
          </a:xfrm>
        </p:spPr>
        <p:txBody>
          <a:bodyPr lIns="0" tIns="0" rIns="0" bIns="0" anchor="b" anchorCtr="0">
            <a:noAutofit/>
          </a:bodyPr>
          <a:lstStyle>
            <a:lvl1pPr>
              <a:defRPr>
                <a:solidFill>
                  <a:schemeClr val="bg1"/>
                </a:solidFill>
              </a:defRPr>
            </a:lvl1pPr>
          </a:lstStyle>
          <a:p>
            <a:r>
              <a:rPr lang="nb-NO"/>
              <a:t>Klikk for å redigere tittelstil</a:t>
            </a:r>
          </a:p>
        </p:txBody>
      </p:sp>
      <p:sp>
        <p:nvSpPr>
          <p:cNvPr id="17" name="Plassholder for tekst 6">
            <a:extLst>
              <a:ext uri="{FF2B5EF4-FFF2-40B4-BE49-F238E27FC236}">
                <a16:creationId xmlns:a16="http://schemas.microsoft.com/office/drawing/2014/main" id="{2C5E354F-9429-FC3B-8BE1-BE5FEC62AFD1}"/>
              </a:ext>
            </a:extLst>
          </p:cNvPr>
          <p:cNvSpPr>
            <a:spLocks noGrp="1"/>
          </p:cNvSpPr>
          <p:nvPr>
            <p:ph type="body" sz="quarter" idx="10"/>
          </p:nvPr>
        </p:nvSpPr>
        <p:spPr>
          <a:xfrm>
            <a:off x="892932" y="2960689"/>
            <a:ext cx="4986376" cy="237648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nb-NO"/>
              <a:t>Klikk for å redigere tekststiler i malen</a:t>
            </a:r>
          </a:p>
          <a:p>
            <a:pPr lvl="1"/>
            <a:r>
              <a:rPr lang="nb-NO"/>
              <a:t>Andre nivå</a:t>
            </a:r>
          </a:p>
          <a:p>
            <a:pPr lvl="2"/>
            <a:r>
              <a:rPr lang="nb-NO"/>
              <a:t>Tredje nivå</a:t>
            </a:r>
          </a:p>
        </p:txBody>
      </p:sp>
      <p:grpSp>
        <p:nvGrpSpPr>
          <p:cNvPr id="5" name="Gruppe 4">
            <a:extLst>
              <a:ext uri="{FF2B5EF4-FFF2-40B4-BE49-F238E27FC236}">
                <a16:creationId xmlns:a16="http://schemas.microsoft.com/office/drawing/2014/main" id="{7805F42B-220F-76BD-33B7-A29C4A92A445}"/>
              </a:ext>
              <a:ext uri="{C183D7F6-B498-43B3-948B-1728B52AA6E4}">
                <adec:decorative xmlns:adec="http://schemas.microsoft.com/office/drawing/2017/decorative" val="1"/>
              </a:ext>
            </a:extLst>
          </p:cNvPr>
          <p:cNvGrpSpPr>
            <a:grpSpLocks/>
          </p:cNvGrpSpPr>
          <p:nvPr userDrawn="1"/>
        </p:nvGrpSpPr>
        <p:grpSpPr>
          <a:xfrm>
            <a:off x="5648832" y="6199433"/>
            <a:ext cx="218055" cy="218055"/>
            <a:chOff x="569720" y="4531685"/>
            <a:chExt cx="390820" cy="390820"/>
          </a:xfrm>
        </p:grpSpPr>
        <p:sp>
          <p:nvSpPr>
            <p:cNvPr id="7" name="Avrundet rektangel 6">
              <a:extLst>
                <a:ext uri="{FF2B5EF4-FFF2-40B4-BE49-F238E27FC236}">
                  <a16:creationId xmlns:a16="http://schemas.microsoft.com/office/drawing/2014/main" id="{BF3A4398-546C-90A7-0E35-7D43010F9D8D}"/>
                </a:ext>
              </a:extLst>
            </p:cNvPr>
            <p:cNvSpPr>
              <a:spLocks/>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Grafikk 7">
              <a:extLst>
                <a:ext uri="{FF2B5EF4-FFF2-40B4-BE49-F238E27FC236}">
                  <a16:creationId xmlns:a16="http://schemas.microsoft.com/office/drawing/2014/main" id="{93387D60-B60C-6735-82E1-51B8A0D5894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2639" y="4635438"/>
              <a:ext cx="164982" cy="183314"/>
            </a:xfrm>
            <a:prstGeom prst="rect">
              <a:avLst/>
            </a:prstGeom>
          </p:spPr>
        </p:pic>
      </p:grpSp>
    </p:spTree>
    <p:extLst>
      <p:ext uri="{BB962C8B-B14F-4D97-AF65-F5344CB8AC3E}">
        <p14:creationId xmlns:p14="http://schemas.microsoft.com/office/powerpoint/2010/main" val="251237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killeside-Lys_Tredelt">
    <p:bg>
      <p:bgPr>
        <a:solidFill>
          <a:schemeClr val="bg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9990" y="526630"/>
            <a:ext cx="1304870" cy="283108"/>
          </a:xfrm>
          <a:prstGeom prst="rect">
            <a:avLst/>
          </a:prstGeom>
        </p:spPr>
      </p:pic>
      <p:sp>
        <p:nvSpPr>
          <p:cNvPr id="9" name="Plassholder for bilde 8">
            <a:extLst>
              <a:ext uri="{FF2B5EF4-FFF2-40B4-BE49-F238E27FC236}">
                <a16:creationId xmlns:a16="http://schemas.microsoft.com/office/drawing/2014/main" id="{1A255070-5011-2188-69DF-F2A8ED944880}"/>
              </a:ext>
            </a:extLst>
          </p:cNvPr>
          <p:cNvSpPr>
            <a:spLocks noGrp="1" noRot="1" noMove="1" noResize="1" noEditPoints="1" noAdjustHandles="1" noChangeArrowheads="1" noChangeShapeType="1"/>
          </p:cNvSpPr>
          <p:nvPr>
            <p:ph type="pic" sz="quarter" idx="15" hasCustomPrompt="1"/>
          </p:nvPr>
        </p:nvSpPr>
        <p:spPr>
          <a:xfrm>
            <a:off x="8112124" y="0"/>
            <a:ext cx="4079875" cy="6858000"/>
          </a:xfrm>
          <a:solidFill>
            <a:schemeClr val="bg1">
              <a:lumMod val="85000"/>
            </a:schemeClr>
          </a:solidFill>
        </p:spPr>
        <p:txBody>
          <a:bodyPr/>
          <a:lstStyle/>
          <a:p>
            <a:r>
              <a:rPr lang="nb-NO"/>
              <a:t>Klikk på ikonet for å sette inn bilde</a:t>
            </a:r>
          </a:p>
        </p:txBody>
      </p:sp>
      <p:sp>
        <p:nvSpPr>
          <p:cNvPr id="16" name="Tittel 1">
            <a:extLst>
              <a:ext uri="{FF2B5EF4-FFF2-40B4-BE49-F238E27FC236}">
                <a16:creationId xmlns:a16="http://schemas.microsoft.com/office/drawing/2014/main" id="{85FF476F-F054-5FF5-9394-93DDA39FE55C}"/>
              </a:ext>
            </a:extLst>
          </p:cNvPr>
          <p:cNvSpPr>
            <a:spLocks noGrp="1"/>
          </p:cNvSpPr>
          <p:nvPr>
            <p:ph type="title"/>
          </p:nvPr>
        </p:nvSpPr>
        <p:spPr>
          <a:xfrm>
            <a:off x="873536" y="1520826"/>
            <a:ext cx="7048884" cy="1079499"/>
          </a:xfrm>
        </p:spPr>
        <p:txBody>
          <a:bodyPr lIns="0" tIns="0" rIns="0" bIns="0" anchor="b" anchorCtr="0">
            <a:noAutofit/>
          </a:bodyPr>
          <a:lstStyle>
            <a:lvl1pPr>
              <a:defRPr>
                <a:solidFill>
                  <a:schemeClr val="tx1"/>
                </a:solidFill>
              </a:defRPr>
            </a:lvl1pPr>
          </a:lstStyle>
          <a:p>
            <a:r>
              <a:rPr lang="nb-NO"/>
              <a:t>Klikk for å redigere tittelstil</a:t>
            </a:r>
          </a:p>
        </p:txBody>
      </p:sp>
      <p:sp>
        <p:nvSpPr>
          <p:cNvPr id="17" name="Plassholder for tekst 6">
            <a:extLst>
              <a:ext uri="{FF2B5EF4-FFF2-40B4-BE49-F238E27FC236}">
                <a16:creationId xmlns:a16="http://schemas.microsoft.com/office/drawing/2014/main" id="{4B4FA593-8BB2-EC42-C622-65BD7BD3C273}"/>
              </a:ext>
            </a:extLst>
          </p:cNvPr>
          <p:cNvSpPr>
            <a:spLocks noGrp="1"/>
          </p:cNvSpPr>
          <p:nvPr>
            <p:ph type="body" sz="quarter" idx="10"/>
          </p:nvPr>
        </p:nvSpPr>
        <p:spPr>
          <a:xfrm>
            <a:off x="892932" y="2960689"/>
            <a:ext cx="7029488" cy="2376486"/>
          </a:xfrm>
        </p:spPr>
        <p:txBody>
          <a:bodyPr/>
          <a:lstStyle/>
          <a:p>
            <a:pPr lvl="0"/>
            <a:r>
              <a:rPr lang="nb-NO"/>
              <a:t>Klikk for å redigere tekststiler i malen</a:t>
            </a:r>
          </a:p>
          <a:p>
            <a:pPr lvl="1"/>
            <a:r>
              <a:rPr lang="nb-NO"/>
              <a:t>Andre nivå</a:t>
            </a:r>
          </a:p>
          <a:p>
            <a:pPr lvl="2"/>
            <a:r>
              <a:rPr lang="nb-NO"/>
              <a:t>Tredje nivå</a:t>
            </a:r>
          </a:p>
        </p:txBody>
      </p:sp>
      <p:grpSp>
        <p:nvGrpSpPr>
          <p:cNvPr id="2" name="Gruppe 1">
            <a:extLst>
              <a:ext uri="{FF2B5EF4-FFF2-40B4-BE49-F238E27FC236}">
                <a16:creationId xmlns:a16="http://schemas.microsoft.com/office/drawing/2014/main" id="{F587E2AA-4389-3DC5-9294-95055413ABA0}"/>
              </a:ext>
              <a:ext uri="{C183D7F6-B498-43B3-948B-1728B52AA6E4}">
                <adec:decorative xmlns:adec="http://schemas.microsoft.com/office/drawing/2017/decorative" val="1"/>
              </a:ext>
            </a:extLst>
          </p:cNvPr>
          <p:cNvGrpSpPr>
            <a:grpSpLocks/>
          </p:cNvGrpSpPr>
          <p:nvPr userDrawn="1"/>
        </p:nvGrpSpPr>
        <p:grpSpPr>
          <a:xfrm>
            <a:off x="7398631" y="6199432"/>
            <a:ext cx="218055" cy="218055"/>
            <a:chOff x="569720" y="4531685"/>
            <a:chExt cx="390820" cy="390820"/>
          </a:xfrm>
        </p:grpSpPr>
        <p:sp>
          <p:nvSpPr>
            <p:cNvPr id="3" name="Avrundet rektangel 6">
              <a:extLst>
                <a:ext uri="{FF2B5EF4-FFF2-40B4-BE49-F238E27FC236}">
                  <a16:creationId xmlns:a16="http://schemas.microsoft.com/office/drawing/2014/main" id="{1B81A78B-69CC-8295-7FD7-D8DC9A0A65F4}"/>
                </a:ext>
              </a:extLst>
            </p:cNvPr>
            <p:cNvSpPr>
              <a:spLocks/>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Grafikk 3">
              <a:extLst>
                <a:ext uri="{FF2B5EF4-FFF2-40B4-BE49-F238E27FC236}">
                  <a16:creationId xmlns:a16="http://schemas.microsoft.com/office/drawing/2014/main" id="{0C9E35C3-0AF1-5516-B51F-AF61E1806F2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2639" y="4635438"/>
              <a:ext cx="164982" cy="183314"/>
            </a:xfrm>
            <a:prstGeom prst="rect">
              <a:avLst/>
            </a:prstGeom>
          </p:spPr>
        </p:pic>
      </p:grpSp>
    </p:spTree>
    <p:extLst>
      <p:ext uri="{BB962C8B-B14F-4D97-AF65-F5344CB8AC3E}">
        <p14:creationId xmlns:p14="http://schemas.microsoft.com/office/powerpoint/2010/main" val="393375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killeside-Mørk-Tredelt">
    <p:bg>
      <p:bgPr>
        <a:solidFill>
          <a:schemeClr val="tx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9990" y="526630"/>
            <a:ext cx="1304870" cy="283108"/>
          </a:xfrm>
          <a:prstGeom prst="rect">
            <a:avLst/>
          </a:prstGeom>
        </p:spPr>
      </p:pic>
      <p:sp>
        <p:nvSpPr>
          <p:cNvPr id="9" name="Plassholder for bilde 8">
            <a:extLst>
              <a:ext uri="{FF2B5EF4-FFF2-40B4-BE49-F238E27FC236}">
                <a16:creationId xmlns:a16="http://schemas.microsoft.com/office/drawing/2014/main" id="{1A255070-5011-2188-69DF-F2A8ED944880}"/>
              </a:ext>
            </a:extLst>
          </p:cNvPr>
          <p:cNvSpPr>
            <a:spLocks noGrp="1" noRot="1" noMove="1" noResize="1" noEditPoints="1" noAdjustHandles="1" noChangeArrowheads="1" noChangeShapeType="1"/>
          </p:cNvSpPr>
          <p:nvPr>
            <p:ph type="pic" sz="quarter" idx="15" hasCustomPrompt="1"/>
          </p:nvPr>
        </p:nvSpPr>
        <p:spPr>
          <a:xfrm>
            <a:off x="8112124" y="0"/>
            <a:ext cx="4079875" cy="6858000"/>
          </a:xfrm>
          <a:solidFill>
            <a:schemeClr val="bg1">
              <a:lumMod val="85000"/>
            </a:schemeClr>
          </a:solidFill>
        </p:spPr>
        <p:txBody>
          <a:bodyPr/>
          <a:lstStyle/>
          <a:p>
            <a:r>
              <a:rPr lang="nb-NO"/>
              <a:t>Klikk på ikonet for å sette inn bilde</a:t>
            </a:r>
          </a:p>
        </p:txBody>
      </p:sp>
      <p:sp>
        <p:nvSpPr>
          <p:cNvPr id="18" name="Tittel 1">
            <a:extLst>
              <a:ext uri="{FF2B5EF4-FFF2-40B4-BE49-F238E27FC236}">
                <a16:creationId xmlns:a16="http://schemas.microsoft.com/office/drawing/2014/main" id="{9556D40C-5F28-3A20-30D8-6B7C5CB77B84}"/>
              </a:ext>
            </a:extLst>
          </p:cNvPr>
          <p:cNvSpPr>
            <a:spLocks noGrp="1"/>
          </p:cNvSpPr>
          <p:nvPr>
            <p:ph type="title"/>
          </p:nvPr>
        </p:nvSpPr>
        <p:spPr>
          <a:xfrm>
            <a:off x="859253" y="1520826"/>
            <a:ext cx="7041734" cy="1079499"/>
          </a:xfrm>
        </p:spPr>
        <p:txBody>
          <a:bodyPr lIns="0" tIns="0" rIns="0" bIns="0" anchor="b" anchorCtr="0">
            <a:noAutofit/>
          </a:bodyPr>
          <a:lstStyle>
            <a:lvl1pPr>
              <a:defRPr>
                <a:solidFill>
                  <a:schemeClr val="bg1"/>
                </a:solidFill>
              </a:defRPr>
            </a:lvl1pPr>
          </a:lstStyle>
          <a:p>
            <a:r>
              <a:rPr lang="nb-NO"/>
              <a:t>Klikk for å redigere tittelstil</a:t>
            </a:r>
          </a:p>
        </p:txBody>
      </p:sp>
      <p:sp>
        <p:nvSpPr>
          <p:cNvPr id="19" name="Plassholder for tekst 6">
            <a:extLst>
              <a:ext uri="{FF2B5EF4-FFF2-40B4-BE49-F238E27FC236}">
                <a16:creationId xmlns:a16="http://schemas.microsoft.com/office/drawing/2014/main" id="{CC855832-C484-55C0-EFAB-99DDFD965D59}"/>
              </a:ext>
            </a:extLst>
          </p:cNvPr>
          <p:cNvSpPr>
            <a:spLocks noGrp="1"/>
          </p:cNvSpPr>
          <p:nvPr>
            <p:ph type="body" sz="quarter" idx="10"/>
          </p:nvPr>
        </p:nvSpPr>
        <p:spPr>
          <a:xfrm>
            <a:off x="885786" y="2960689"/>
            <a:ext cx="7015202" cy="2376486"/>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nb-NO"/>
              <a:t>Klikk for å redigere tekststiler i malen</a:t>
            </a:r>
          </a:p>
          <a:p>
            <a:pPr lvl="1"/>
            <a:r>
              <a:rPr lang="nb-NO"/>
              <a:t>Andre nivå</a:t>
            </a:r>
          </a:p>
          <a:p>
            <a:pPr lvl="2"/>
            <a:r>
              <a:rPr lang="nb-NO"/>
              <a:t>Tredje nivå</a:t>
            </a:r>
          </a:p>
        </p:txBody>
      </p:sp>
      <p:grpSp>
        <p:nvGrpSpPr>
          <p:cNvPr id="5" name="Gruppe 4">
            <a:extLst>
              <a:ext uri="{FF2B5EF4-FFF2-40B4-BE49-F238E27FC236}">
                <a16:creationId xmlns:a16="http://schemas.microsoft.com/office/drawing/2014/main" id="{002C536E-6958-FB13-9B75-2F75F4FCE8BA}"/>
              </a:ext>
              <a:ext uri="{C183D7F6-B498-43B3-948B-1728B52AA6E4}">
                <adec:decorative xmlns:adec="http://schemas.microsoft.com/office/drawing/2017/decorative" val="1"/>
              </a:ext>
            </a:extLst>
          </p:cNvPr>
          <p:cNvGrpSpPr>
            <a:grpSpLocks/>
          </p:cNvGrpSpPr>
          <p:nvPr userDrawn="1"/>
        </p:nvGrpSpPr>
        <p:grpSpPr>
          <a:xfrm>
            <a:off x="7418235" y="6192557"/>
            <a:ext cx="218055" cy="218055"/>
            <a:chOff x="569720" y="4531685"/>
            <a:chExt cx="390820" cy="390820"/>
          </a:xfrm>
        </p:grpSpPr>
        <p:sp>
          <p:nvSpPr>
            <p:cNvPr id="7" name="Avrundet rektangel 6">
              <a:extLst>
                <a:ext uri="{FF2B5EF4-FFF2-40B4-BE49-F238E27FC236}">
                  <a16:creationId xmlns:a16="http://schemas.microsoft.com/office/drawing/2014/main" id="{C78BFAF5-570D-36B0-0E97-EA51B32A3E9F}"/>
                </a:ext>
              </a:extLst>
            </p:cNvPr>
            <p:cNvSpPr>
              <a:spLocks/>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Grafikk 7">
              <a:extLst>
                <a:ext uri="{FF2B5EF4-FFF2-40B4-BE49-F238E27FC236}">
                  <a16:creationId xmlns:a16="http://schemas.microsoft.com/office/drawing/2014/main" id="{8E472319-784B-50DC-4286-395D7F88F2C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2639" y="4635438"/>
              <a:ext cx="164982" cy="183314"/>
            </a:xfrm>
            <a:prstGeom prst="rect">
              <a:avLst/>
            </a:prstGeom>
          </p:spPr>
        </p:pic>
      </p:grpSp>
    </p:spTree>
    <p:extLst>
      <p:ext uri="{BB962C8B-B14F-4D97-AF65-F5344CB8AC3E}">
        <p14:creationId xmlns:p14="http://schemas.microsoft.com/office/powerpoint/2010/main" val="159114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killeside-Lys-Todelt-horisontal">
    <p:bg>
      <p:bgPr>
        <a:solidFill>
          <a:schemeClr val="bg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2849" y="526630"/>
            <a:ext cx="1304870" cy="283108"/>
          </a:xfrm>
          <a:prstGeom prst="rect">
            <a:avLst/>
          </a:prstGeom>
        </p:spPr>
      </p:pic>
      <p:sp>
        <p:nvSpPr>
          <p:cNvPr id="9" name="Plassholder for bilde 8">
            <a:extLst>
              <a:ext uri="{FF2B5EF4-FFF2-40B4-BE49-F238E27FC236}">
                <a16:creationId xmlns:a16="http://schemas.microsoft.com/office/drawing/2014/main" id="{1A255070-5011-2188-69DF-F2A8ED944880}"/>
              </a:ext>
            </a:extLst>
          </p:cNvPr>
          <p:cNvSpPr>
            <a:spLocks noGrp="1" noRot="1" noMove="1" noResize="1" noEditPoints="1" noAdjustHandles="1" noChangeArrowheads="1" noChangeShapeType="1"/>
          </p:cNvSpPr>
          <p:nvPr>
            <p:ph type="pic" sz="quarter" idx="15" hasCustomPrompt="1"/>
          </p:nvPr>
        </p:nvSpPr>
        <p:spPr>
          <a:xfrm>
            <a:off x="0" y="3429000"/>
            <a:ext cx="12192000" cy="3429000"/>
          </a:xfrm>
          <a:solidFill>
            <a:schemeClr val="bg1">
              <a:lumMod val="85000"/>
            </a:schemeClr>
          </a:solidFill>
        </p:spPr>
        <p:txBody>
          <a:bodyPr/>
          <a:lstStyle/>
          <a:p>
            <a:r>
              <a:rPr lang="nb-NO"/>
              <a:t>Klikk på ikonet for å sette inn bilde</a:t>
            </a:r>
          </a:p>
        </p:txBody>
      </p:sp>
      <p:sp>
        <p:nvSpPr>
          <p:cNvPr id="4" name="Plassholder for tekst 4">
            <a:extLst>
              <a:ext uri="{FF2B5EF4-FFF2-40B4-BE49-F238E27FC236}">
                <a16:creationId xmlns:a16="http://schemas.microsoft.com/office/drawing/2014/main" id="{06C21A01-70CE-152F-7DA5-977ECA2CBC30}"/>
              </a:ext>
            </a:extLst>
          </p:cNvPr>
          <p:cNvSpPr>
            <a:spLocks noGrp="1"/>
          </p:cNvSpPr>
          <p:nvPr>
            <p:ph type="body" sz="quarter" idx="11"/>
          </p:nvPr>
        </p:nvSpPr>
        <p:spPr>
          <a:xfrm>
            <a:off x="880679" y="2752472"/>
            <a:ext cx="9244400" cy="676528"/>
          </a:xfrm>
        </p:spPr>
        <p:txBody>
          <a:bodyPr lIns="0" tIns="0" rIns="0" bIns="0">
            <a:noAutofit/>
          </a:bodyPr>
          <a:lstStyle>
            <a:lvl1pPr marL="0" indent="0">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2" name="Tittel 1">
            <a:extLst>
              <a:ext uri="{FF2B5EF4-FFF2-40B4-BE49-F238E27FC236}">
                <a16:creationId xmlns:a16="http://schemas.microsoft.com/office/drawing/2014/main" id="{EFA17785-CFB5-651F-DA20-EE74E7C35250}"/>
              </a:ext>
            </a:extLst>
          </p:cNvPr>
          <p:cNvSpPr>
            <a:spLocks noGrp="1"/>
          </p:cNvSpPr>
          <p:nvPr>
            <p:ph type="title"/>
          </p:nvPr>
        </p:nvSpPr>
        <p:spPr>
          <a:xfrm>
            <a:off x="859253" y="1520826"/>
            <a:ext cx="9244401" cy="1079499"/>
          </a:xfrm>
        </p:spPr>
        <p:txBody>
          <a:bodyPr lIns="0" tIns="0" rIns="0" bIns="0" anchor="b" anchorCtr="0">
            <a:noAutofit/>
          </a:bodyPr>
          <a:lstStyle>
            <a:lvl1pPr>
              <a:defRPr>
                <a:solidFill>
                  <a:schemeClr val="tx1"/>
                </a:solidFill>
              </a:defRPr>
            </a:lvl1pPr>
          </a:lstStyle>
          <a:p>
            <a:r>
              <a:rPr lang="nb-NO"/>
              <a:t>Klikk for å redigere tittelstil</a:t>
            </a:r>
          </a:p>
        </p:txBody>
      </p:sp>
      <p:grpSp>
        <p:nvGrpSpPr>
          <p:cNvPr id="8" name="Gruppe 7">
            <a:extLst>
              <a:ext uri="{FF2B5EF4-FFF2-40B4-BE49-F238E27FC236}">
                <a16:creationId xmlns:a16="http://schemas.microsoft.com/office/drawing/2014/main" id="{5D918FD7-5BC5-E98F-7331-36818A70B528}"/>
              </a:ext>
              <a:ext uri="{C183D7F6-B498-43B3-948B-1728B52AA6E4}">
                <adec:decorative xmlns:adec="http://schemas.microsoft.com/office/drawing/2017/decorative" val="1"/>
              </a:ext>
            </a:extLst>
          </p:cNvPr>
          <p:cNvGrpSpPr>
            <a:grpSpLocks/>
          </p:cNvGrpSpPr>
          <p:nvPr userDrawn="1"/>
        </p:nvGrpSpPr>
        <p:grpSpPr>
          <a:xfrm>
            <a:off x="11728978" y="3090736"/>
            <a:ext cx="218055" cy="218055"/>
            <a:chOff x="569720" y="4531685"/>
            <a:chExt cx="390820" cy="390820"/>
          </a:xfrm>
        </p:grpSpPr>
        <p:sp>
          <p:nvSpPr>
            <p:cNvPr id="13" name="Avrundet rektangel 6">
              <a:extLst>
                <a:ext uri="{FF2B5EF4-FFF2-40B4-BE49-F238E27FC236}">
                  <a16:creationId xmlns:a16="http://schemas.microsoft.com/office/drawing/2014/main" id="{CBB2934C-071A-34D0-0225-C44CBDBBE811}"/>
                </a:ext>
              </a:extLst>
            </p:cNvPr>
            <p:cNvSpPr>
              <a:spLocks/>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Grafikk 13">
              <a:extLst>
                <a:ext uri="{FF2B5EF4-FFF2-40B4-BE49-F238E27FC236}">
                  <a16:creationId xmlns:a16="http://schemas.microsoft.com/office/drawing/2014/main" id="{65989165-E524-A32D-7C18-90B371B4509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2639" y="4635438"/>
              <a:ext cx="164982" cy="183314"/>
            </a:xfrm>
            <a:prstGeom prst="rect">
              <a:avLst/>
            </a:prstGeom>
          </p:spPr>
        </p:pic>
      </p:grpSp>
    </p:spTree>
    <p:extLst>
      <p:ext uri="{BB962C8B-B14F-4D97-AF65-F5344CB8AC3E}">
        <p14:creationId xmlns:p14="http://schemas.microsoft.com/office/powerpoint/2010/main" val="80358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killeside-Mørk-Todelt-Horisontalt">
    <p:bg>
      <p:bgPr>
        <a:solidFill>
          <a:schemeClr val="tx1"/>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9990" y="526630"/>
            <a:ext cx="1304870" cy="283108"/>
          </a:xfrm>
          <a:prstGeom prst="rect">
            <a:avLst/>
          </a:prstGeom>
        </p:spPr>
      </p:pic>
      <p:sp>
        <p:nvSpPr>
          <p:cNvPr id="9" name="Plassholder for bilde 8">
            <a:extLst>
              <a:ext uri="{FF2B5EF4-FFF2-40B4-BE49-F238E27FC236}">
                <a16:creationId xmlns:a16="http://schemas.microsoft.com/office/drawing/2014/main" id="{1A255070-5011-2188-69DF-F2A8ED944880}"/>
              </a:ext>
            </a:extLst>
          </p:cNvPr>
          <p:cNvSpPr>
            <a:spLocks noGrp="1" noRot="1" noMove="1" noResize="1" noEditPoints="1" noAdjustHandles="1" noChangeArrowheads="1" noChangeShapeType="1"/>
          </p:cNvSpPr>
          <p:nvPr>
            <p:ph type="pic" sz="quarter" idx="15" hasCustomPrompt="1"/>
          </p:nvPr>
        </p:nvSpPr>
        <p:spPr>
          <a:xfrm>
            <a:off x="0" y="3429000"/>
            <a:ext cx="12192000" cy="3429000"/>
          </a:xfrm>
          <a:solidFill>
            <a:schemeClr val="bg1">
              <a:lumMod val="85000"/>
            </a:schemeClr>
          </a:solidFill>
        </p:spPr>
        <p:txBody>
          <a:bodyPr/>
          <a:lstStyle/>
          <a:p>
            <a:r>
              <a:rPr lang="nb-NO"/>
              <a:t>Klikk på ikonet for å sette inn bilde</a:t>
            </a:r>
          </a:p>
        </p:txBody>
      </p:sp>
      <p:sp>
        <p:nvSpPr>
          <p:cNvPr id="4" name="Plassholder for tekst 4">
            <a:extLst>
              <a:ext uri="{FF2B5EF4-FFF2-40B4-BE49-F238E27FC236}">
                <a16:creationId xmlns:a16="http://schemas.microsoft.com/office/drawing/2014/main" id="{39847E75-C0A9-0F98-B15A-059E0A00D762}"/>
              </a:ext>
            </a:extLst>
          </p:cNvPr>
          <p:cNvSpPr>
            <a:spLocks noGrp="1"/>
          </p:cNvSpPr>
          <p:nvPr>
            <p:ph type="body" sz="quarter" idx="11"/>
          </p:nvPr>
        </p:nvSpPr>
        <p:spPr>
          <a:xfrm>
            <a:off x="880679" y="2752472"/>
            <a:ext cx="9244400" cy="676528"/>
          </a:xfrm>
        </p:spPr>
        <p:txBody>
          <a:bodyPr lIns="0" tIns="0" rIns="0" bIns="0">
            <a:noAutofit/>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a:t>Klikk for å redigere tekststiler i malen</a:t>
            </a:r>
          </a:p>
        </p:txBody>
      </p:sp>
      <p:sp>
        <p:nvSpPr>
          <p:cNvPr id="2" name="Tittel 1">
            <a:extLst>
              <a:ext uri="{FF2B5EF4-FFF2-40B4-BE49-F238E27FC236}">
                <a16:creationId xmlns:a16="http://schemas.microsoft.com/office/drawing/2014/main" id="{ADC75CAF-E7DD-CA87-A730-6B1DAB29DE10}"/>
              </a:ext>
            </a:extLst>
          </p:cNvPr>
          <p:cNvSpPr>
            <a:spLocks noGrp="1"/>
          </p:cNvSpPr>
          <p:nvPr>
            <p:ph type="title"/>
          </p:nvPr>
        </p:nvSpPr>
        <p:spPr>
          <a:xfrm>
            <a:off x="866391" y="1520826"/>
            <a:ext cx="9244401" cy="1079499"/>
          </a:xfrm>
        </p:spPr>
        <p:txBody>
          <a:bodyPr lIns="0" tIns="0" rIns="0" bIns="0" anchor="b" anchorCtr="0">
            <a:noAutofit/>
          </a:bodyPr>
          <a:lstStyle>
            <a:lvl1pPr>
              <a:defRPr>
                <a:solidFill>
                  <a:schemeClr val="bg1"/>
                </a:solidFill>
              </a:defRPr>
            </a:lvl1pPr>
          </a:lstStyle>
          <a:p>
            <a:r>
              <a:rPr lang="nb-NO"/>
              <a:t>Klikk for å redigere tittelstil</a:t>
            </a:r>
          </a:p>
        </p:txBody>
      </p:sp>
      <p:grpSp>
        <p:nvGrpSpPr>
          <p:cNvPr id="8" name="Gruppe 7">
            <a:extLst>
              <a:ext uri="{FF2B5EF4-FFF2-40B4-BE49-F238E27FC236}">
                <a16:creationId xmlns:a16="http://schemas.microsoft.com/office/drawing/2014/main" id="{F5646A3E-09A5-9A44-436C-90F42DE7FE8F}"/>
              </a:ext>
              <a:ext uri="{C183D7F6-B498-43B3-948B-1728B52AA6E4}">
                <adec:decorative xmlns:adec="http://schemas.microsoft.com/office/drawing/2017/decorative" val="1"/>
              </a:ext>
            </a:extLst>
          </p:cNvPr>
          <p:cNvGrpSpPr>
            <a:grpSpLocks/>
          </p:cNvGrpSpPr>
          <p:nvPr userDrawn="1"/>
        </p:nvGrpSpPr>
        <p:grpSpPr>
          <a:xfrm>
            <a:off x="11735853" y="3029971"/>
            <a:ext cx="218055" cy="218055"/>
            <a:chOff x="569720" y="4531685"/>
            <a:chExt cx="390820" cy="390820"/>
          </a:xfrm>
        </p:grpSpPr>
        <p:sp>
          <p:nvSpPr>
            <p:cNvPr id="13" name="Avrundet rektangel 6">
              <a:extLst>
                <a:ext uri="{FF2B5EF4-FFF2-40B4-BE49-F238E27FC236}">
                  <a16:creationId xmlns:a16="http://schemas.microsoft.com/office/drawing/2014/main" id="{B95AF5B2-CE2C-3B40-0759-B3FD235D0F7A}"/>
                </a:ext>
              </a:extLst>
            </p:cNvPr>
            <p:cNvSpPr>
              <a:spLocks/>
            </p:cNvSpPr>
            <p:nvPr userDrawn="1"/>
          </p:nvSpPr>
          <p:spPr>
            <a:xfrm rot="2700000">
              <a:off x="569720" y="4531685"/>
              <a:ext cx="390820" cy="39082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Grafikk 13">
              <a:extLst>
                <a:ext uri="{FF2B5EF4-FFF2-40B4-BE49-F238E27FC236}">
                  <a16:creationId xmlns:a16="http://schemas.microsoft.com/office/drawing/2014/main" id="{CFFB4333-7B53-6A66-193E-31B73107D9E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82639" y="4635438"/>
              <a:ext cx="164982" cy="183314"/>
            </a:xfrm>
            <a:prstGeom prst="rect">
              <a:avLst/>
            </a:prstGeom>
          </p:spPr>
        </p:pic>
      </p:grpSp>
    </p:spTree>
    <p:extLst>
      <p:ext uri="{BB962C8B-B14F-4D97-AF65-F5344CB8AC3E}">
        <p14:creationId xmlns:p14="http://schemas.microsoft.com/office/powerpoint/2010/main" val="90163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killeside-Lys-Grafisk">
    <p:bg>
      <p:bgPr>
        <a:solidFill>
          <a:schemeClr val="bg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157762D1-E119-E6FB-FB92-57F82375CF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9990" y="526630"/>
            <a:ext cx="1304870" cy="283108"/>
          </a:xfrm>
          <a:prstGeom prst="rect">
            <a:avLst/>
          </a:prstGeom>
        </p:spPr>
      </p:pic>
      <p:pic>
        <p:nvPicPr>
          <p:cNvPr id="17" name="Grafikk 16">
            <a:extLst>
              <a:ext uri="{FF2B5EF4-FFF2-40B4-BE49-F238E27FC236}">
                <a16:creationId xmlns:a16="http://schemas.microsoft.com/office/drawing/2014/main" id="{C5DE5F00-22A2-33BC-0062-6EAF66BA2B26}"/>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112128" y="2768539"/>
            <a:ext cx="4079872" cy="4096871"/>
          </a:xfrm>
          <a:prstGeom prst="rect">
            <a:avLst/>
          </a:prstGeom>
        </p:spPr>
      </p:pic>
      <p:sp>
        <p:nvSpPr>
          <p:cNvPr id="9" name="Tittel 1">
            <a:extLst>
              <a:ext uri="{FF2B5EF4-FFF2-40B4-BE49-F238E27FC236}">
                <a16:creationId xmlns:a16="http://schemas.microsoft.com/office/drawing/2014/main" id="{2C8AC037-BD7C-14D4-5D38-24E56739CF91}"/>
              </a:ext>
            </a:extLst>
          </p:cNvPr>
          <p:cNvSpPr>
            <a:spLocks noGrp="1"/>
          </p:cNvSpPr>
          <p:nvPr>
            <p:ph type="title"/>
          </p:nvPr>
        </p:nvSpPr>
        <p:spPr>
          <a:xfrm>
            <a:off x="873534" y="1520826"/>
            <a:ext cx="9244401" cy="1079499"/>
          </a:xfrm>
        </p:spPr>
        <p:txBody>
          <a:bodyPr lIns="0" tIns="0" rIns="0" bIns="0" anchor="b" anchorCtr="0">
            <a:noAutofit/>
          </a:bodyPr>
          <a:lstStyle>
            <a:lvl1pPr>
              <a:defRPr>
                <a:solidFill>
                  <a:schemeClr val="tx1"/>
                </a:solidFill>
              </a:defRPr>
            </a:lvl1pPr>
          </a:lstStyle>
          <a:p>
            <a:r>
              <a:rPr lang="nb-NO"/>
              <a:t>Klikk for å redigere tittelstil</a:t>
            </a:r>
          </a:p>
        </p:txBody>
      </p:sp>
      <p:sp>
        <p:nvSpPr>
          <p:cNvPr id="10" name="Plassholder for tekst 6">
            <a:extLst>
              <a:ext uri="{FF2B5EF4-FFF2-40B4-BE49-F238E27FC236}">
                <a16:creationId xmlns:a16="http://schemas.microsoft.com/office/drawing/2014/main" id="{0DB87A6F-AC3C-3CC4-8E5C-3ED1DC871A07}"/>
              </a:ext>
            </a:extLst>
          </p:cNvPr>
          <p:cNvSpPr>
            <a:spLocks noGrp="1"/>
          </p:cNvSpPr>
          <p:nvPr>
            <p:ph type="body" sz="quarter" idx="10"/>
          </p:nvPr>
        </p:nvSpPr>
        <p:spPr>
          <a:xfrm>
            <a:off x="885786" y="2960689"/>
            <a:ext cx="9246442" cy="2376486"/>
          </a:xfrm>
        </p:spPr>
        <p:txBody>
          <a:body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13863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BAE5EDC-132E-4217-6F57-E5C8D5207CF4}"/>
              </a:ext>
            </a:extLst>
          </p:cNvPr>
          <p:cNvSpPr>
            <a:spLocks noGrp="1"/>
          </p:cNvSpPr>
          <p:nvPr>
            <p:ph type="title"/>
          </p:nvPr>
        </p:nvSpPr>
        <p:spPr>
          <a:xfrm>
            <a:off x="1050131" y="1016000"/>
            <a:ext cx="10625932" cy="1260476"/>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EF66BF91-CA47-11F5-5AF1-FB35DD4352F5}"/>
              </a:ext>
            </a:extLst>
          </p:cNvPr>
          <p:cNvSpPr>
            <a:spLocks noGrp="1"/>
          </p:cNvSpPr>
          <p:nvPr>
            <p:ph type="body" idx="1"/>
          </p:nvPr>
        </p:nvSpPr>
        <p:spPr>
          <a:xfrm>
            <a:off x="1050129" y="2600325"/>
            <a:ext cx="10625933" cy="3246859"/>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FEE92E35-4DB8-E736-591E-E5E911A4735D}"/>
              </a:ext>
            </a:extLst>
          </p:cNvPr>
          <p:cNvSpPr>
            <a:spLocks noGrp="1"/>
          </p:cNvSpPr>
          <p:nvPr>
            <p:ph type="ftr" sz="quarter" idx="3"/>
          </p:nvPr>
        </p:nvSpPr>
        <p:spPr>
          <a:xfrm>
            <a:off x="6203950" y="7241993"/>
            <a:ext cx="5161248" cy="94287"/>
          </a:xfrm>
          <a:prstGeom prst="rect">
            <a:avLst/>
          </a:prstGeom>
        </p:spPr>
        <p:txBody>
          <a:bodyPr vert="horz" lIns="0" tIns="0" rIns="0" bIns="0" rtlCol="0" anchor="ctr"/>
          <a:lstStyle>
            <a:lvl1pPr algn="r">
              <a:defRPr sz="1000">
                <a:solidFill>
                  <a:schemeClr val="bg1">
                    <a:lumMod val="65000"/>
                  </a:schemeClr>
                </a:solidFill>
              </a:defRPr>
            </a:lvl1pPr>
          </a:lstStyle>
          <a:p>
            <a:r>
              <a:rPr lang="nb-NO"/>
              <a:t>Bunntekst</a:t>
            </a:r>
          </a:p>
        </p:txBody>
      </p:sp>
    </p:spTree>
    <p:extLst>
      <p:ext uri="{BB962C8B-B14F-4D97-AF65-F5344CB8AC3E}">
        <p14:creationId xmlns:p14="http://schemas.microsoft.com/office/powerpoint/2010/main" val="2482605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ftr="0" dt="0"/>
  <p:txStyles>
    <p:titleStyle>
      <a:lvl1pPr algn="l" defTabSz="914400" rtl="0" eaLnBrk="1" latinLnBrk="0" hangingPunct="1">
        <a:lnSpc>
          <a:spcPct val="10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font normal"/>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font normal"/>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font normal"/>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font normal"/>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25">
          <p15:clr>
            <a:srgbClr val="F26B43"/>
          </p15:clr>
        </p15:guide>
        <p15:guide id="3" pos="7355">
          <p15:clr>
            <a:srgbClr val="F26B43"/>
          </p15:clr>
        </p15:guide>
        <p15:guide id="4" pos="3908">
          <p15:clr>
            <a:srgbClr val="F26B43"/>
          </p15:clr>
        </p15:guide>
        <p15:guide id="5" pos="3772">
          <p15:clr>
            <a:srgbClr val="F26B43"/>
          </p15:clr>
        </p15:guide>
        <p15:guide id="6" pos="4974">
          <p15:clr>
            <a:srgbClr val="F26B43"/>
          </p15:clr>
        </p15:guide>
        <p15:guide id="7" pos="5110">
          <p15:clr>
            <a:srgbClr val="F26B43"/>
          </p15:clr>
        </p15:guide>
        <p15:guide id="8" pos="6153">
          <p15:clr>
            <a:srgbClr val="F26B43"/>
          </p15:clr>
        </p15:guide>
        <p15:guide id="9" pos="6289">
          <p15:clr>
            <a:srgbClr val="F26B43"/>
          </p15:clr>
        </p15:guide>
        <p15:guide id="10" pos="2570">
          <p15:clr>
            <a:srgbClr val="F26B43"/>
          </p15:clr>
        </p15:guide>
        <p15:guide id="11" pos="2706">
          <p15:clr>
            <a:srgbClr val="F26B43"/>
          </p15:clr>
        </p15:guide>
        <p15:guide id="12" pos="1504">
          <p15:clr>
            <a:srgbClr val="F26B43"/>
          </p15:clr>
        </p15:guide>
        <p15:guide id="13" pos="1368">
          <p15:clr>
            <a:srgbClr val="F26B43"/>
          </p15:clr>
        </p15:guide>
        <p15:guide id="14" orient="horz" pos="2160">
          <p15:clr>
            <a:srgbClr val="F26B43"/>
          </p15:clr>
        </p15:guide>
        <p15:guide id="15" orient="horz" pos="2886">
          <p15:clr>
            <a:srgbClr val="F26B43"/>
          </p15:clr>
        </p15:guide>
        <p15:guide id="16" orient="horz" pos="1434">
          <p15:clr>
            <a:srgbClr val="F26B43"/>
          </p15:clr>
        </p15:guide>
        <p15:guide id="17" orient="horz" pos="958">
          <p15:clr>
            <a:srgbClr val="F26B43"/>
          </p15:clr>
        </p15:guide>
        <p15:guide id="18" orient="horz" pos="3680">
          <p15:clr>
            <a:srgbClr val="F26B43"/>
          </p15:clr>
        </p15:guide>
        <p15:guide id="19" orient="horz" pos="640">
          <p15:clr>
            <a:srgbClr val="F26B43"/>
          </p15:clr>
        </p15:guide>
        <p15:guide id="20" orient="horz" pos="3997">
          <p15:clr>
            <a:srgbClr val="F26B43"/>
          </p15:clr>
        </p15:guide>
        <p15:guide id="21" orient="horz" pos="323">
          <p15:clr>
            <a:srgbClr val="F26B43"/>
          </p15:clr>
        </p15:guide>
        <p15:guide id="22" orient="horz" pos="1638">
          <p15:clr>
            <a:srgbClr val="F26B43"/>
          </p15:clr>
        </p15:guide>
        <p15:guide id="23" orient="horz" pos="18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a:extLst>
              <a:ext uri="{FF2B5EF4-FFF2-40B4-BE49-F238E27FC236}">
                <a16:creationId xmlns:a16="http://schemas.microsoft.com/office/drawing/2014/main" id="{34824B16-F4FE-372D-49DE-8C17E2A46AE9}"/>
              </a:ext>
            </a:extLst>
          </p:cNvPr>
          <p:cNvSpPr>
            <a:spLocks noGrp="1"/>
          </p:cNvSpPr>
          <p:nvPr>
            <p:ph type="title"/>
          </p:nvPr>
        </p:nvSpPr>
        <p:spPr/>
        <p:txBody>
          <a:bodyPr/>
          <a:lstStyle/>
          <a:p>
            <a:r>
              <a:rPr lang="nb-NO"/>
              <a:t>Norge øver </a:t>
            </a:r>
          </a:p>
        </p:txBody>
      </p:sp>
      <p:sp>
        <p:nvSpPr>
          <p:cNvPr id="17" name="Plassholder for tekst 16">
            <a:extLst>
              <a:ext uri="{FF2B5EF4-FFF2-40B4-BE49-F238E27FC236}">
                <a16:creationId xmlns:a16="http://schemas.microsoft.com/office/drawing/2014/main" id="{F8C9A5A5-0B4D-BE51-1077-A966B0403A09}"/>
              </a:ext>
            </a:extLst>
          </p:cNvPr>
          <p:cNvSpPr>
            <a:spLocks noGrp="1"/>
          </p:cNvSpPr>
          <p:nvPr>
            <p:ph type="body" sz="quarter" idx="12"/>
          </p:nvPr>
        </p:nvSpPr>
        <p:spPr/>
        <p:txBody>
          <a:bodyPr/>
          <a:lstStyle/>
          <a:p>
            <a:r>
              <a:rPr lang="nb-NO"/>
              <a:t>Regionale scenarioer </a:t>
            </a:r>
          </a:p>
        </p:txBody>
      </p:sp>
    </p:spTree>
    <p:extLst>
      <p:ext uri="{BB962C8B-B14F-4D97-AF65-F5344CB8AC3E}">
        <p14:creationId xmlns:p14="http://schemas.microsoft.com/office/powerpoint/2010/main" val="206995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2559-2E9F-79DB-953C-566AC919AC9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79DC537-3356-2C1B-36ED-D2A776994CB5}"/>
              </a:ext>
            </a:extLst>
          </p:cNvPr>
          <p:cNvSpPr>
            <a:spLocks noGrp="1"/>
          </p:cNvSpPr>
          <p:nvPr>
            <p:ph type="title"/>
          </p:nvPr>
        </p:nvSpPr>
        <p:spPr>
          <a:xfrm>
            <a:off x="848138" y="998622"/>
            <a:ext cx="9445213" cy="1251182"/>
          </a:xfrm>
        </p:spPr>
        <p:txBody>
          <a:bodyPr/>
          <a:lstStyle/>
          <a:p>
            <a:r>
              <a:rPr lang="nb-NO"/>
              <a:t>Regionalt scenario – Vestland </a:t>
            </a:r>
            <a:br>
              <a:rPr lang="nb-NO" b="1"/>
            </a:br>
            <a:endParaRPr lang="en-US"/>
          </a:p>
        </p:txBody>
      </p:sp>
      <p:sp>
        <p:nvSpPr>
          <p:cNvPr id="3" name="TekstSylinder 2">
            <a:extLst>
              <a:ext uri="{FF2B5EF4-FFF2-40B4-BE49-F238E27FC236}">
                <a16:creationId xmlns:a16="http://schemas.microsoft.com/office/drawing/2014/main" id="{68A7DEA6-C14D-FD56-A105-2CE3C3E9BED2}"/>
              </a:ext>
            </a:extLst>
          </p:cNvPr>
          <p:cNvSpPr txBox="1"/>
          <p:nvPr/>
        </p:nvSpPr>
        <p:spPr>
          <a:xfrm>
            <a:off x="865227" y="1869436"/>
            <a:ext cx="9989360" cy="3989943"/>
          </a:xfrm>
          <a:prstGeom prst="rect">
            <a:avLst/>
          </a:prstGeom>
        </p:spPr>
        <p:txBody>
          <a:bodyPr vert="horz" lIns="0" tIns="0" rIns="0" bIns="0" rtlCol="0">
            <a:normAutofit/>
          </a:bodyPr>
          <a:lstStyle/>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222038"/>
              </a:solidFill>
              <a:effectLst/>
              <a:uLnTx/>
              <a:uFillTx/>
              <a:latin typeface="Aptos" panose="02110004020202020204"/>
              <a:ea typeface="+mn-ea"/>
              <a:cs typeface="+mn-cs"/>
            </a:endParaRPr>
          </a:p>
        </p:txBody>
      </p:sp>
      <p:sp>
        <p:nvSpPr>
          <p:cNvPr id="2" name="TekstSylinder 1">
            <a:extLst>
              <a:ext uri="{FF2B5EF4-FFF2-40B4-BE49-F238E27FC236}">
                <a16:creationId xmlns:a16="http://schemas.microsoft.com/office/drawing/2014/main" id="{73C3105A-C040-6FC6-D112-FCF390E34847}"/>
              </a:ext>
            </a:extLst>
          </p:cNvPr>
          <p:cNvSpPr txBox="1"/>
          <p:nvPr/>
        </p:nvSpPr>
        <p:spPr>
          <a:xfrm>
            <a:off x="865227" y="2004646"/>
            <a:ext cx="9445213" cy="4370427"/>
          </a:xfrm>
          <a:prstGeom prst="rect">
            <a:avLst/>
          </a:prstGeom>
          <a:noFill/>
        </p:spPr>
        <p:txBody>
          <a:bodyPr wrap="square" rtlCol="0">
            <a:spAutoFit/>
          </a:bodyPr>
          <a:lstStyle/>
          <a:p>
            <a:r>
              <a:rPr lang="nb-NO" sz="1300" dirty="0"/>
              <a:t>I Vestland merkes situasjonen raskt. Vernepliktig personell kalles inn til tjeneste i Forsvaret, og tjenestepliktige innkalles til Sivilforsvaret for å forberede ivaretakelse av sivilbeskyttelsestiltak. I tillegg reiser utenlandske arbeidstakere tilbake til sine hjemland, flere blir borte fra arbeid for å ivareta familie og enkelte velger selvevakuering som følge av krigsfrykt. Samlet medfører dette at anslagsvis 10 prosent av arbeidsstyrken i offentlige og private virksomheter forsvinner på kort varsel. Dette skaper knapphet på arbeidskraft i flere kritiske samfunnsfunksjoner. </a:t>
            </a:r>
          </a:p>
          <a:p>
            <a:endParaRPr lang="nb-NO" sz="1300" dirty="0"/>
          </a:p>
          <a:p>
            <a:r>
              <a:rPr lang="nb-NO" sz="1300" dirty="0"/>
              <a:t>Transportsystemet som er sammensatt og sårbart, med avhengighet av tunneler, ferjer og fjelloverganger, får raskt begrensninger i kapasitet som reduserer fremkommeligheten for sivile aktører. Samtidig rekvirerer Forsvaret fartøy, kjøretøy samt havne- og lagerkapasitet for å understøtte militære behov, noe som ytterligere binder opp kritiske ressurser. Den største flyplassen i fylket blir et sentralt knutepunkt for både sivil og militær drift, mens jernbanens endestasjon i Vestland forsterker presset på regionens transportårer. Til sammen skaper dette en situasjon med betydelig redusert fleksibilitet og økt sårbarhet i samfunnets samlede transportkapasitet.</a:t>
            </a:r>
          </a:p>
          <a:p>
            <a:endParaRPr lang="nb-NO" sz="1300" dirty="0"/>
          </a:p>
          <a:p>
            <a:r>
              <a:rPr lang="nb-NO" sz="1300" dirty="0"/>
              <a:t>Samtidig opplever regionen ustabilitet i strømforsyning og elektronisk kommunikasjon, som utfordrer kommunenes evne til å opprettholde kritiske tjenester. Til tross for omfattende vannkraftproduksjon blir strømforsyningen sårbar når kraftlinjer påvirkes og reparasjoner forsinkes som følge av begrenset tilgang på reservedeler. Mobilnettet er ustabilt, særlig i fjell- og dalstrøk der dekningen i utgangspunktet er mer sårbar. </a:t>
            </a:r>
          </a:p>
          <a:p>
            <a:endParaRPr lang="nb-NO" sz="1300" dirty="0"/>
          </a:p>
          <a:p>
            <a:r>
              <a:rPr lang="nb-NO" sz="1300" dirty="0"/>
              <a:t>Det er økt risiko for angrep mot særlig utsatte olje- og gassinstallasjoner og -infrastruktur i fylket. Dette kan få alvorlige konsekvenser for energiforsyningen nasjonalt og til Europa.</a:t>
            </a:r>
          </a:p>
          <a:p>
            <a:endParaRPr lang="nb-NO" dirty="0"/>
          </a:p>
        </p:txBody>
      </p:sp>
    </p:spTree>
    <p:extLst>
      <p:ext uri="{BB962C8B-B14F-4D97-AF65-F5344CB8AC3E}">
        <p14:creationId xmlns:p14="http://schemas.microsoft.com/office/powerpoint/2010/main" val="2227028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A7CB5-AA58-7294-7DAC-621A74E531E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DF0AF5B-319D-1A3C-B978-F28714223F16}"/>
              </a:ext>
            </a:extLst>
          </p:cNvPr>
          <p:cNvSpPr>
            <a:spLocks noGrp="1"/>
          </p:cNvSpPr>
          <p:nvPr>
            <p:ph type="title"/>
          </p:nvPr>
        </p:nvSpPr>
        <p:spPr>
          <a:xfrm>
            <a:off x="848138" y="998622"/>
            <a:ext cx="9445213" cy="1251182"/>
          </a:xfrm>
        </p:spPr>
        <p:txBody>
          <a:bodyPr/>
          <a:lstStyle/>
          <a:p>
            <a:r>
              <a:rPr lang="nb-NO"/>
              <a:t>Regionalt scenario – Vestfold og Telemark</a:t>
            </a:r>
            <a:br>
              <a:rPr lang="nb-NO" b="1"/>
            </a:br>
            <a:endParaRPr lang="en-US"/>
          </a:p>
        </p:txBody>
      </p:sp>
      <p:sp>
        <p:nvSpPr>
          <p:cNvPr id="3" name="TekstSylinder 2">
            <a:extLst>
              <a:ext uri="{FF2B5EF4-FFF2-40B4-BE49-F238E27FC236}">
                <a16:creationId xmlns:a16="http://schemas.microsoft.com/office/drawing/2014/main" id="{BF6B0101-76B6-EC18-6D1C-C5D4989C7DB0}"/>
              </a:ext>
            </a:extLst>
          </p:cNvPr>
          <p:cNvSpPr txBox="1"/>
          <p:nvPr/>
        </p:nvSpPr>
        <p:spPr>
          <a:xfrm>
            <a:off x="865227" y="1869436"/>
            <a:ext cx="9989360" cy="3989943"/>
          </a:xfrm>
          <a:prstGeom prst="rect">
            <a:avLst/>
          </a:prstGeom>
        </p:spPr>
        <p:txBody>
          <a:bodyPr vert="horz" lIns="0" tIns="0" rIns="0" bIns="0" rtlCol="0">
            <a:normAutofit/>
          </a:bodyPr>
          <a:lstStyle/>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222038"/>
              </a:solidFill>
              <a:effectLst/>
              <a:uLnTx/>
              <a:uFillTx/>
              <a:latin typeface="Aptos" panose="02110004020202020204"/>
              <a:ea typeface="+mn-ea"/>
              <a:cs typeface="+mn-cs"/>
            </a:endParaRPr>
          </a:p>
        </p:txBody>
      </p:sp>
      <p:sp>
        <p:nvSpPr>
          <p:cNvPr id="2" name="TekstSylinder 1">
            <a:extLst>
              <a:ext uri="{FF2B5EF4-FFF2-40B4-BE49-F238E27FC236}">
                <a16:creationId xmlns:a16="http://schemas.microsoft.com/office/drawing/2014/main" id="{27AD0B74-8F6A-1379-E9CF-46FF2DFD4EF7}"/>
              </a:ext>
            </a:extLst>
          </p:cNvPr>
          <p:cNvSpPr txBox="1"/>
          <p:nvPr/>
        </p:nvSpPr>
        <p:spPr>
          <a:xfrm>
            <a:off x="865227" y="1934308"/>
            <a:ext cx="9445213" cy="3477875"/>
          </a:xfrm>
          <a:prstGeom prst="rect">
            <a:avLst/>
          </a:prstGeom>
          <a:noFill/>
        </p:spPr>
        <p:txBody>
          <a:bodyPr wrap="square" rtlCol="0">
            <a:spAutoFit/>
          </a:bodyPr>
          <a:lstStyle/>
          <a:p>
            <a:r>
              <a:rPr lang="nb-NO" sz="1300" dirty="0"/>
              <a:t>Situasjonen merkes raskt i Vestfold og Telemark. Vernepliktig personell kalles inn til tjeneste i Forsvaret, og tjenestepliktige innkalles til Sivilforsvaret for å forberede ivaretakelse av sivilbeskyttelsestiltak. I tillegg reiser utenlandske arbeidstakere tilbake til sine hjemland, flere blir borte fra arbeid for å ivareta familie og enkelte velger selvevakuering som følge av krigsfrykt. Samlet medfører dette at anslagsvis 10 prosent av arbeidsstyrken i offentlige og private virksomheter forsvinner på kort varsel. Dette skaper knapphet på arbeidskraft i flere kritiske samfunnsfunksjoner. </a:t>
            </a:r>
          </a:p>
          <a:p>
            <a:endParaRPr lang="nb-NO" sz="1300" dirty="0"/>
          </a:p>
          <a:p>
            <a:r>
              <a:rPr lang="nb-NO" sz="1300" dirty="0"/>
              <a:t>Regionen får en sentral rolle i mottak og forflytning av allierte styrker. Havner, veier, jernbane og lufthavner tas i økende grad i bruk. </a:t>
            </a:r>
            <a:r>
              <a:rPr lang="nb-NO" sz="1300"/>
              <a:t>Samtidig fører økt trafikk og prioritering av militære transporter til forsinkelser i sivil vareflyt og press på lokale ressurser.</a:t>
            </a:r>
          </a:p>
          <a:p>
            <a:endParaRPr lang="nb-NO" sz="1300" dirty="0"/>
          </a:p>
          <a:p>
            <a:r>
              <a:rPr lang="nb-NO" sz="1300" dirty="0"/>
              <a:t>Det oppstår periodiske bortfall av strømforsyning og elektronisk kommunikasjon. Bortfallet av elektronisk kommunikasjon får større utslag for både beredskap og tjenesteyting. </a:t>
            </a:r>
          </a:p>
          <a:p>
            <a:endParaRPr lang="nb-NO" sz="1300" dirty="0"/>
          </a:p>
          <a:p>
            <a:r>
              <a:rPr lang="nb-NO" sz="1300" dirty="0"/>
              <a:t>Det er indikasjoner på økt bruk av fritidsboliger i regionen. Ved at flere oppholder seg i kommunen enn normalt kan det legge ytterligere press på kommunale tjenester og lokal beredskap. I Grenlandsområdet skaper situasjonen særlig bekymring knyttet til industrien og håndtering av farlige stoffer. Forstyrrelser i drift eller tilsiktede hendelser kan få store konsekvenser og kreve rask respons fra kommunene. </a:t>
            </a:r>
          </a:p>
          <a:p>
            <a:r>
              <a:rPr lang="nb-NO" sz="1200" dirty="0"/>
              <a:t> </a:t>
            </a:r>
          </a:p>
        </p:txBody>
      </p:sp>
    </p:spTree>
    <p:extLst>
      <p:ext uri="{BB962C8B-B14F-4D97-AF65-F5344CB8AC3E}">
        <p14:creationId xmlns:p14="http://schemas.microsoft.com/office/powerpoint/2010/main" val="338724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CD133C8-3D35-B85E-41DB-CCFCE1D45CD6}"/>
              </a:ext>
            </a:extLst>
          </p:cNvPr>
          <p:cNvSpPr>
            <a:spLocks noGrp="1"/>
          </p:cNvSpPr>
          <p:nvPr>
            <p:ph type="title"/>
          </p:nvPr>
        </p:nvSpPr>
        <p:spPr>
          <a:xfrm>
            <a:off x="848138" y="998622"/>
            <a:ext cx="9445213" cy="1251182"/>
          </a:xfrm>
        </p:spPr>
        <p:txBody>
          <a:bodyPr/>
          <a:lstStyle/>
          <a:p>
            <a:r>
              <a:rPr lang="nb-NO"/>
              <a:t>Regionalt scenario – Agder </a:t>
            </a:r>
            <a:br>
              <a:rPr lang="nb-NO" b="1"/>
            </a:br>
            <a:endParaRPr lang="en-US"/>
          </a:p>
        </p:txBody>
      </p:sp>
      <p:sp>
        <p:nvSpPr>
          <p:cNvPr id="3" name="TekstSylinder 2">
            <a:extLst>
              <a:ext uri="{FF2B5EF4-FFF2-40B4-BE49-F238E27FC236}">
                <a16:creationId xmlns:a16="http://schemas.microsoft.com/office/drawing/2014/main" id="{0B21374C-39D9-12A6-0B9F-FF226757BC72}"/>
              </a:ext>
            </a:extLst>
          </p:cNvPr>
          <p:cNvSpPr txBox="1"/>
          <p:nvPr/>
        </p:nvSpPr>
        <p:spPr>
          <a:xfrm>
            <a:off x="865227" y="1869436"/>
            <a:ext cx="9989360" cy="3989943"/>
          </a:xfrm>
          <a:prstGeom prst="rect">
            <a:avLst/>
          </a:prstGeom>
        </p:spPr>
        <p:txBody>
          <a:bodyPr vert="horz" lIns="0" tIns="0" rIns="0" bIns="0" rtlCol="0">
            <a:normAutofit/>
          </a:bodyPr>
          <a:lstStyle/>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222038"/>
              </a:solidFill>
              <a:effectLst/>
              <a:uLnTx/>
              <a:uFillTx/>
              <a:latin typeface="Aptos" panose="02110004020202020204"/>
              <a:ea typeface="+mn-ea"/>
              <a:cs typeface="+mn-cs"/>
            </a:endParaRPr>
          </a:p>
        </p:txBody>
      </p:sp>
      <p:sp>
        <p:nvSpPr>
          <p:cNvPr id="2" name="TekstSylinder 1">
            <a:extLst>
              <a:ext uri="{FF2B5EF4-FFF2-40B4-BE49-F238E27FC236}">
                <a16:creationId xmlns:a16="http://schemas.microsoft.com/office/drawing/2014/main" id="{AAD0512E-8437-963B-6426-B369DECAE7AD}"/>
              </a:ext>
            </a:extLst>
          </p:cNvPr>
          <p:cNvSpPr txBox="1"/>
          <p:nvPr/>
        </p:nvSpPr>
        <p:spPr>
          <a:xfrm>
            <a:off x="782515" y="2011913"/>
            <a:ext cx="10072072" cy="3816429"/>
          </a:xfrm>
          <a:prstGeom prst="rect">
            <a:avLst/>
          </a:prstGeom>
          <a:noFill/>
        </p:spPr>
        <p:txBody>
          <a:bodyPr wrap="square" rtlCol="0">
            <a:spAutoFit/>
          </a:bodyPr>
          <a:lstStyle/>
          <a:p>
            <a:r>
              <a:rPr lang="nb-NO" sz="1400" dirty="0"/>
              <a:t>I Agder fylke merkes situasjonen umiddelbart. Vernepliktig personell kalles inn til tjeneste i Forsvaret, og tjenestepliktige innkalles til Sivilforsvaret for å forberede ivaretakelse av sivilbeskyttelsestiltak. I tillegg reiser utenlandske arbeidstakere tilbake til sine hjemland, flere blir borte fra arbeid for å ivareta familie og enkelte velger selvevakuering som følge av krigsfrykt. Samlet medfører dette anslagsvis at 10 prosent av arbeidsstyrken i offentlige og private virksomheter forsvinner på kort varsel.</a:t>
            </a:r>
          </a:p>
          <a:p>
            <a:endParaRPr lang="nb-NO" sz="1400" dirty="0"/>
          </a:p>
          <a:p>
            <a:r>
              <a:rPr lang="nb-NO" sz="1400" dirty="0"/>
              <a:t>Kommunene opplever knapphet på arbeidskraft. Dette er spesielt utfordrende for tekniske tjenester, helse- og omsorgstjenester. Små fagmiljøer blir sårbare når nøkkelpersonell mobiliseres.</a:t>
            </a:r>
          </a:p>
          <a:p>
            <a:r>
              <a:rPr lang="nb-NO" sz="1400" dirty="0"/>
              <a:t>Transport- og infrastruktursystemene blir satt under press. E18 gjennom Agder, regionens havner, flyplass og jernbane får økt belastning som følge av militær aktivitet og økt transportbehov.</a:t>
            </a:r>
          </a:p>
          <a:p>
            <a:endParaRPr lang="nb-NO" sz="1400" dirty="0"/>
          </a:p>
          <a:p>
            <a:r>
              <a:rPr lang="nb-NO" sz="1400" dirty="0"/>
              <a:t>Forsvaret har fått myndighet til å rekvirere sivile ressurser som drivstoff, lagringsarealer og annet materiell som er nødvendig for militær virksomhet.  </a:t>
            </a:r>
          </a:p>
          <a:p>
            <a:endParaRPr lang="nb-NO" sz="1400" dirty="0"/>
          </a:p>
          <a:p>
            <a:r>
              <a:rPr lang="nb-NO" sz="1400" dirty="0"/>
              <a:t>Samtidig rammes regionen av ustabilitet i kritisk infrastruktur. Digitale angrep mot kraftproduksjon og -distribusjon fører til periodiske bortfall av strøm, som igjen gir svikt i elektronisk kommunikasjon (mobilnett og internett). Dette gjør det vanskelig å opprettholde normal drift i både offentlige og private virksomheter.</a:t>
            </a:r>
          </a:p>
          <a:p>
            <a:endParaRPr lang="nb-NO" dirty="0"/>
          </a:p>
        </p:txBody>
      </p:sp>
    </p:spTree>
    <p:extLst>
      <p:ext uri="{BB962C8B-B14F-4D97-AF65-F5344CB8AC3E}">
        <p14:creationId xmlns:p14="http://schemas.microsoft.com/office/powerpoint/2010/main" val="397194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5CCD6-AFD3-15D9-48B2-914145C0D8E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DFF2FA2-3FDA-1EF0-AD0B-DE89E7ED59BB}"/>
              </a:ext>
            </a:extLst>
          </p:cNvPr>
          <p:cNvSpPr>
            <a:spLocks noGrp="1"/>
          </p:cNvSpPr>
          <p:nvPr>
            <p:ph type="title"/>
          </p:nvPr>
        </p:nvSpPr>
        <p:spPr>
          <a:xfrm>
            <a:off x="848138" y="998622"/>
            <a:ext cx="9445213" cy="1251182"/>
          </a:xfrm>
        </p:spPr>
        <p:txBody>
          <a:bodyPr/>
          <a:lstStyle/>
          <a:p>
            <a:r>
              <a:rPr lang="nb-NO"/>
              <a:t>Regionalt scenario – Innlandet  </a:t>
            </a:r>
            <a:br>
              <a:rPr lang="nb-NO" b="1"/>
            </a:br>
            <a:endParaRPr lang="en-US"/>
          </a:p>
        </p:txBody>
      </p:sp>
      <p:sp>
        <p:nvSpPr>
          <p:cNvPr id="3" name="TekstSylinder 2">
            <a:extLst>
              <a:ext uri="{FF2B5EF4-FFF2-40B4-BE49-F238E27FC236}">
                <a16:creationId xmlns:a16="http://schemas.microsoft.com/office/drawing/2014/main" id="{E6FE1D20-0DCB-6265-B515-3F589108DD3E}"/>
              </a:ext>
            </a:extLst>
          </p:cNvPr>
          <p:cNvSpPr txBox="1"/>
          <p:nvPr/>
        </p:nvSpPr>
        <p:spPr>
          <a:xfrm>
            <a:off x="865227" y="1869436"/>
            <a:ext cx="9989360" cy="3989943"/>
          </a:xfrm>
          <a:prstGeom prst="rect">
            <a:avLst/>
          </a:prstGeom>
        </p:spPr>
        <p:txBody>
          <a:bodyPr vert="horz" lIns="0" tIns="0" rIns="0" bIns="0" rtlCol="0">
            <a:normAutofit/>
          </a:bodyPr>
          <a:lstStyle/>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222038"/>
              </a:solidFill>
              <a:effectLst/>
              <a:uLnTx/>
              <a:uFillTx/>
              <a:latin typeface="Aptos" panose="02110004020202020204"/>
              <a:ea typeface="+mn-ea"/>
              <a:cs typeface="+mn-cs"/>
            </a:endParaRPr>
          </a:p>
        </p:txBody>
      </p:sp>
      <p:sp>
        <p:nvSpPr>
          <p:cNvPr id="2" name="TekstSylinder 1">
            <a:extLst>
              <a:ext uri="{FF2B5EF4-FFF2-40B4-BE49-F238E27FC236}">
                <a16:creationId xmlns:a16="http://schemas.microsoft.com/office/drawing/2014/main" id="{309F8DEE-A8E0-1C34-4A52-6BCCC2C422C5}"/>
              </a:ext>
            </a:extLst>
          </p:cNvPr>
          <p:cNvSpPr txBox="1"/>
          <p:nvPr/>
        </p:nvSpPr>
        <p:spPr>
          <a:xfrm>
            <a:off x="779501" y="2017747"/>
            <a:ext cx="10383799" cy="4401205"/>
          </a:xfrm>
          <a:prstGeom prst="rect">
            <a:avLst/>
          </a:prstGeom>
          <a:noFill/>
        </p:spPr>
        <p:txBody>
          <a:bodyPr wrap="square" rtlCol="0">
            <a:spAutoFit/>
          </a:bodyPr>
          <a:lstStyle/>
          <a:p>
            <a:r>
              <a:rPr lang="nb-NO" sz="1400" dirty="0"/>
              <a:t>I Innlandet merkes situasjonen umiddelbart. Vernepliktig personell kalles inn til tjeneste i Forsvaret, og tjenestepliktige innkalles til Sivilforsvaret for å forberede ivaretakelse av sivilbeskyttelsestiltak. I tillegg reiser utenlandske arbeidstakere tilbake til sine hjemland, flere blir borte fra arbeid for å ivareta familie og enkelte velger selvevakuering som følge av krigsfrykt. Samlet medfører dette anslagsvis at 10 prosent av arbeidsstyrken i offentlige og private virksomheter forsvinner på kort varsel. Dette er spesielt utfordrende for tekniske tjenester, helse- og omsorgstjenester. Små fagmiljøer blir sårbare når nøkkelpersonell mobiliseres.</a:t>
            </a:r>
          </a:p>
          <a:p>
            <a:endParaRPr lang="nb-NO" sz="1400" dirty="0"/>
          </a:p>
          <a:p>
            <a:r>
              <a:rPr lang="nb-NO" sz="1400" dirty="0"/>
              <a:t>Forsvaret rekvirerer kjøretøy, drivstoff, maskiner og lagerkapasitet fra både næringsliv og kommuner. Landbruket og skognæringen i Innlandet mister deler av maskinparken sin, noe som påvirker matproduksjon, vedlikehold av skogsveier og lokal transport.</a:t>
            </a:r>
          </a:p>
          <a:p>
            <a:endParaRPr lang="nb-NO" sz="1400" dirty="0"/>
          </a:p>
          <a:p>
            <a:r>
              <a:rPr lang="nb-NO" sz="1400" dirty="0"/>
              <a:t>Store lagerbygg og industriområder tas i bruk til forsyning og mellomlagring. Dette styrker Forsvarets logistikk, men forsterker mangelen på tilgjengelige varer og tjenester for sivilsamfunnet.</a:t>
            </a:r>
          </a:p>
          <a:p>
            <a:endParaRPr lang="nb-NO" sz="1400" dirty="0"/>
          </a:p>
          <a:p>
            <a:r>
              <a:rPr lang="nb-NO" sz="1400" dirty="0"/>
              <a:t>Regionen rammes av ustabilitet og delvis bortfall av kritisk infrastruktur. Selv med omfattende vannkraftproduksjon blir elektrisitetsforsyningen sårbar når overføringslinjer rammes, og reparasjoner forsinkes av begrenset tilgang på reservedeler. Elektronisk kommunikasjon (mobilnett og internett) fungerer ustabilt, særlig i fjell- og dalstrøk, der dekningen i utgangspunktet er mer sårbar. </a:t>
            </a:r>
          </a:p>
          <a:p>
            <a:endParaRPr lang="nb-NO" sz="1400" dirty="0"/>
          </a:p>
          <a:p>
            <a:r>
              <a:rPr lang="nb-NO" sz="1400" dirty="0"/>
              <a:t>Samferdselen rammes. Sentrale transportårer gjennom regionen benyttes i stor grad til militær transport. Særlig gjelder dette nord-sør-forbindelsene gjennom Gudbrandsdalen og Østerdalen, i tillegg til jernbanestrekninger og viktige fjelloverganger. Dette fører til stengninger, omkjøringer og forsinkelser for sivil trafikk.</a:t>
            </a:r>
          </a:p>
        </p:txBody>
      </p:sp>
    </p:spTree>
    <p:extLst>
      <p:ext uri="{BB962C8B-B14F-4D97-AF65-F5344CB8AC3E}">
        <p14:creationId xmlns:p14="http://schemas.microsoft.com/office/powerpoint/2010/main" val="328772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E7555-5889-7150-4143-4C625D277F1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41F9EB6-60A7-7A52-0C40-6A7DF848C6DA}"/>
              </a:ext>
            </a:extLst>
          </p:cNvPr>
          <p:cNvSpPr>
            <a:spLocks noGrp="1"/>
          </p:cNvSpPr>
          <p:nvPr>
            <p:ph type="title"/>
          </p:nvPr>
        </p:nvSpPr>
        <p:spPr>
          <a:xfrm>
            <a:off x="848138" y="998622"/>
            <a:ext cx="9445213" cy="1251182"/>
          </a:xfrm>
        </p:spPr>
        <p:txBody>
          <a:bodyPr/>
          <a:lstStyle/>
          <a:p>
            <a:r>
              <a:rPr lang="nb-NO"/>
              <a:t>Regionalt scenario – Møre og Romsdal  </a:t>
            </a:r>
            <a:br>
              <a:rPr lang="nb-NO" b="1"/>
            </a:br>
            <a:endParaRPr lang="en-US"/>
          </a:p>
        </p:txBody>
      </p:sp>
      <p:sp>
        <p:nvSpPr>
          <p:cNvPr id="3" name="TekstSylinder 2">
            <a:extLst>
              <a:ext uri="{FF2B5EF4-FFF2-40B4-BE49-F238E27FC236}">
                <a16:creationId xmlns:a16="http://schemas.microsoft.com/office/drawing/2014/main" id="{2431F8B9-56FC-3F37-0FA2-CB5327792949}"/>
              </a:ext>
            </a:extLst>
          </p:cNvPr>
          <p:cNvSpPr txBox="1"/>
          <p:nvPr/>
        </p:nvSpPr>
        <p:spPr>
          <a:xfrm>
            <a:off x="865227" y="1869436"/>
            <a:ext cx="9989360" cy="3989943"/>
          </a:xfrm>
          <a:prstGeom prst="rect">
            <a:avLst/>
          </a:prstGeom>
        </p:spPr>
        <p:txBody>
          <a:bodyPr vert="horz" lIns="0" tIns="0" rIns="0" bIns="0" rtlCol="0">
            <a:normAutofit/>
          </a:bodyPr>
          <a:lstStyle/>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222038"/>
              </a:solidFill>
              <a:effectLst/>
              <a:uLnTx/>
              <a:uFillTx/>
              <a:latin typeface="Aptos" panose="02110004020202020204"/>
              <a:ea typeface="+mn-ea"/>
              <a:cs typeface="+mn-cs"/>
            </a:endParaRPr>
          </a:p>
        </p:txBody>
      </p:sp>
      <p:sp>
        <p:nvSpPr>
          <p:cNvPr id="2" name="TekstSylinder 1">
            <a:extLst>
              <a:ext uri="{FF2B5EF4-FFF2-40B4-BE49-F238E27FC236}">
                <a16:creationId xmlns:a16="http://schemas.microsoft.com/office/drawing/2014/main" id="{683636A5-6F16-CEFF-A12A-9DBB03401E28}"/>
              </a:ext>
            </a:extLst>
          </p:cNvPr>
          <p:cNvSpPr txBox="1"/>
          <p:nvPr/>
        </p:nvSpPr>
        <p:spPr>
          <a:xfrm>
            <a:off x="848138" y="2059620"/>
            <a:ext cx="9219550" cy="4170372"/>
          </a:xfrm>
          <a:prstGeom prst="rect">
            <a:avLst/>
          </a:prstGeom>
          <a:noFill/>
        </p:spPr>
        <p:txBody>
          <a:bodyPr wrap="square" rtlCol="0">
            <a:spAutoFit/>
          </a:bodyPr>
          <a:lstStyle/>
          <a:p>
            <a:r>
              <a:rPr lang="nb-NO" sz="1400" dirty="0"/>
              <a:t>I Møre og Romsdal er situasjonen merkbar på flere områder. Vernepliktig personell kalles inn til tjeneste i Forsvaret, og tjenestepliktige innkalles til Sivilforsvaret for å forberede ivaretakelse av sivilbeskyttelsestiltak. I tillegg reiser utenlandske arbeidstakere tilbake til sine hjemland, flere blir borte fra arbeid for å ivareta familie og enkelte velger selvevakuering som følge av krigsfrykt. Samlet medfører dette anslagsvis at 10 prosent av arbeidsstyrken i offentlige og private virksomheter forsvinner på kort varsel. Dette skaper utfordringer for helse- og omsorgstjenestene, samt for andre sentrale næringer som leverandørindustri innen offshore, energi og sjømatsektoren.  </a:t>
            </a:r>
          </a:p>
          <a:p>
            <a:endParaRPr lang="nb-NO" sz="1400" dirty="0"/>
          </a:p>
          <a:p>
            <a:r>
              <a:rPr lang="nb-NO" sz="1400" dirty="0"/>
              <a:t>Transport- og infrastruktursystemene er komplekse og sårbare med avhengighet til tunneler, broer og ferjesamband. Økt militær aktivitet og transportbehov belaster havner, lufthavner og veinettet, særlig E39 som hovedåre. Dette forsterkes ytterligere av at Forsvaret rekvirerer fartøy, kjøretøy, havner og lagerkapasiteter.  </a:t>
            </a:r>
          </a:p>
          <a:p>
            <a:endParaRPr lang="nb-NO" sz="1400" dirty="0"/>
          </a:p>
          <a:p>
            <a:r>
              <a:rPr lang="nb-NO" sz="1400" dirty="0"/>
              <a:t>Det er økt risiko for angrep mot særlig utsatte olje- og gassinstallasjoner og -infrastruktur i fylket. Dette kan få alvorlige konsekvenser for energiforsyningen nasjonalt og til Europa.</a:t>
            </a:r>
          </a:p>
          <a:p>
            <a:endParaRPr lang="nb-NO" sz="1400" dirty="0"/>
          </a:p>
          <a:p>
            <a:r>
              <a:rPr lang="nb-NO" sz="1400" dirty="0"/>
              <a:t>Over tid preges Møre og Romsdal av knapphet på personell, reservedeler, transportkapasitet og entreprenørressurser. Dette svekker reparasjons- og gjenopprettingsevnen i fylket. Hendelser som normalt kan håndteres lokalt, som skred, skader på vei, tunnelstengninger, tekniske feil på ferjesamband eller skader på kaier og broer, får derfor større og mer langvarige konsekvenser.</a:t>
            </a:r>
          </a:p>
          <a:p>
            <a:endParaRPr lang="nb-NO" sz="1300" dirty="0"/>
          </a:p>
        </p:txBody>
      </p:sp>
    </p:spTree>
    <p:extLst>
      <p:ext uri="{BB962C8B-B14F-4D97-AF65-F5344CB8AC3E}">
        <p14:creationId xmlns:p14="http://schemas.microsoft.com/office/powerpoint/2010/main" val="43215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8284B-8EC8-5CEF-603F-D0DCF15357C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0558E90-2F40-7968-C2C4-A00E3E808E9C}"/>
              </a:ext>
            </a:extLst>
          </p:cNvPr>
          <p:cNvSpPr>
            <a:spLocks noGrp="1"/>
          </p:cNvSpPr>
          <p:nvPr>
            <p:ph type="title"/>
          </p:nvPr>
        </p:nvSpPr>
        <p:spPr>
          <a:xfrm>
            <a:off x="848138" y="998622"/>
            <a:ext cx="9445213" cy="1251182"/>
          </a:xfrm>
        </p:spPr>
        <p:txBody>
          <a:bodyPr/>
          <a:lstStyle/>
          <a:p>
            <a:r>
              <a:rPr lang="nb-NO"/>
              <a:t>Regionalt scenario – Nordland </a:t>
            </a:r>
            <a:br>
              <a:rPr lang="nb-NO" b="1"/>
            </a:br>
            <a:endParaRPr lang="en-US"/>
          </a:p>
        </p:txBody>
      </p:sp>
      <p:sp>
        <p:nvSpPr>
          <p:cNvPr id="3" name="TekstSylinder 2">
            <a:extLst>
              <a:ext uri="{FF2B5EF4-FFF2-40B4-BE49-F238E27FC236}">
                <a16:creationId xmlns:a16="http://schemas.microsoft.com/office/drawing/2014/main" id="{9986108B-662F-B04B-35BB-B7B45E4547D8}"/>
              </a:ext>
            </a:extLst>
          </p:cNvPr>
          <p:cNvSpPr txBox="1"/>
          <p:nvPr/>
        </p:nvSpPr>
        <p:spPr>
          <a:xfrm>
            <a:off x="865227" y="1869436"/>
            <a:ext cx="9989360" cy="3989943"/>
          </a:xfrm>
          <a:prstGeom prst="rect">
            <a:avLst/>
          </a:prstGeom>
        </p:spPr>
        <p:txBody>
          <a:bodyPr vert="horz" lIns="0" tIns="0" rIns="0" bIns="0" rtlCol="0">
            <a:normAutofit/>
          </a:bodyPr>
          <a:lstStyle/>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222038"/>
              </a:solidFill>
              <a:effectLst/>
              <a:uLnTx/>
              <a:uFillTx/>
              <a:latin typeface="Aptos" panose="02110004020202020204"/>
              <a:ea typeface="+mn-ea"/>
              <a:cs typeface="+mn-cs"/>
            </a:endParaRPr>
          </a:p>
        </p:txBody>
      </p:sp>
      <p:sp>
        <p:nvSpPr>
          <p:cNvPr id="2" name="TekstSylinder 1">
            <a:extLst>
              <a:ext uri="{FF2B5EF4-FFF2-40B4-BE49-F238E27FC236}">
                <a16:creationId xmlns:a16="http://schemas.microsoft.com/office/drawing/2014/main" id="{55770B36-0745-0671-72F5-DB5B477082EF}"/>
              </a:ext>
            </a:extLst>
          </p:cNvPr>
          <p:cNvSpPr txBox="1"/>
          <p:nvPr/>
        </p:nvSpPr>
        <p:spPr>
          <a:xfrm>
            <a:off x="848138" y="1934307"/>
            <a:ext cx="9326197" cy="5109091"/>
          </a:xfrm>
          <a:prstGeom prst="rect">
            <a:avLst/>
          </a:prstGeom>
          <a:noFill/>
        </p:spPr>
        <p:txBody>
          <a:bodyPr wrap="square" rtlCol="0">
            <a:spAutoFit/>
          </a:bodyPr>
          <a:lstStyle/>
          <a:p>
            <a:r>
              <a:rPr lang="nb-NO" sz="1400" dirty="0"/>
              <a:t>I Nordland er situasjonen merkbar på flere områder.  En økende tilstrømning av personer som på eget initiativ forlater nordområdene (selvevakuering) skaper press på transport- og mottakskapasitet, samt lokale tjenester. Flere oppholder seg midlertidig i kommunene, noe som gir økt belastning på helse- og omsorgstjenester, overnattingskapasitet og forsyning av nødvendige varer.  </a:t>
            </a:r>
          </a:p>
          <a:p>
            <a:endParaRPr lang="nb-NO" sz="1400" dirty="0"/>
          </a:p>
          <a:p>
            <a:r>
              <a:rPr lang="nb-NO" sz="1400" dirty="0"/>
              <a:t>Vernepliktig personell kalles inn til tjeneste i Forsvaret, og tjenestepliktige innkalles til Sivilforsvaret for å forberede ivaretakelse av sivilbeskyttelsestiltak. I tillegg reiser utenlandske arbeidstakere tilbake til sine hjemland og flere blir borte fra arbeid for å ivareta familie.  </a:t>
            </a:r>
          </a:p>
          <a:p>
            <a:endParaRPr lang="nb-NO" sz="1400" dirty="0"/>
          </a:p>
          <a:p>
            <a:r>
              <a:rPr lang="nb-NO" sz="1400" dirty="0"/>
              <a:t>Samlet medfører dette anslagsvis at 10 prosent av arbeidsstyrken i offentlige og private virksomheter forsvinner på kort varsel. Dette skaper knapphet på arbeidskraft i flere kritiske samfunnsfunksjoner, særlig i små kommuner.</a:t>
            </a:r>
          </a:p>
          <a:p>
            <a:endParaRPr lang="nb-NO" sz="1400" dirty="0"/>
          </a:p>
          <a:p>
            <a:r>
              <a:rPr lang="nb-NO" sz="1400" dirty="0"/>
              <a:t>Den militære aktiviteten øker i regionen, og Nordlands strategiske beliggenhet gjør fylket sentralt for mottak og videre forflytning av allierte styrker. Forsvaret rekvirerer kjøretøy, fartøy, drivstoff og logistikk- og lagerkapasiteter, noe som påvirker det sivile samfunnet gjennom redusert tilgang på transportressurser og vareleveranser. Samtidig settes veisystemet under press, der særlig E6 som hovedåre er sårbar ved stengninger og omdirigering av trafikk.  </a:t>
            </a:r>
          </a:p>
          <a:p>
            <a:endParaRPr lang="nb-NO" sz="1400" dirty="0"/>
          </a:p>
          <a:p>
            <a:r>
              <a:rPr lang="nb-NO" sz="1400" dirty="0"/>
              <a:t>Nordland rammes også av periodiske bortfall av strøm og elektronisk kommunikasjon. I enkelte områder faller 5G-nettet ut over lengre perioder, som rammer internett og telefonsamtaler. Det foregår forstyrrelser (</a:t>
            </a:r>
            <a:r>
              <a:rPr lang="nb-NO" sz="1400" dirty="0" err="1"/>
              <a:t>spoofing</a:t>
            </a:r>
            <a:r>
              <a:rPr lang="nb-NO" sz="1400" dirty="0"/>
              <a:t>) av navigasjonssystemer (GNSS), som medfører tidvis bortfall i satellittnavigasjon for luftfart, sjøfart og beredskapsressurser, blant annet redningsressurser. Dette, i kombinasjon med lange avstander og få alternative ruter, forsterker sårbarheten i regionen og reduserer fremkommeligheten ytterligere. </a:t>
            </a:r>
          </a:p>
          <a:p>
            <a:endParaRPr lang="nb-NO" dirty="0"/>
          </a:p>
        </p:txBody>
      </p:sp>
    </p:spTree>
    <p:extLst>
      <p:ext uri="{BB962C8B-B14F-4D97-AF65-F5344CB8AC3E}">
        <p14:creationId xmlns:p14="http://schemas.microsoft.com/office/powerpoint/2010/main" val="277163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6B67C-013C-9AED-B1C1-DC3BAFCE957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C8297AD-6D06-FD9D-66DD-C821DBE37883}"/>
              </a:ext>
            </a:extLst>
          </p:cNvPr>
          <p:cNvSpPr>
            <a:spLocks noGrp="1"/>
          </p:cNvSpPr>
          <p:nvPr>
            <p:ph type="title"/>
          </p:nvPr>
        </p:nvSpPr>
        <p:spPr>
          <a:xfrm>
            <a:off x="848138" y="998622"/>
            <a:ext cx="10798430" cy="724670"/>
          </a:xfrm>
        </p:spPr>
        <p:txBody>
          <a:bodyPr/>
          <a:lstStyle/>
          <a:p>
            <a:r>
              <a:rPr lang="nb-NO"/>
              <a:t>Regionalt scenario – Østfold, Buskerud, Oslo og Akershus </a:t>
            </a:r>
            <a:endParaRPr lang="en-US"/>
          </a:p>
        </p:txBody>
      </p:sp>
      <p:sp>
        <p:nvSpPr>
          <p:cNvPr id="3" name="TekstSylinder 2">
            <a:extLst>
              <a:ext uri="{FF2B5EF4-FFF2-40B4-BE49-F238E27FC236}">
                <a16:creationId xmlns:a16="http://schemas.microsoft.com/office/drawing/2014/main" id="{30272850-5D49-1B2F-CD6F-5B4FAD63037B}"/>
              </a:ext>
            </a:extLst>
          </p:cNvPr>
          <p:cNvSpPr txBox="1"/>
          <p:nvPr/>
        </p:nvSpPr>
        <p:spPr>
          <a:xfrm>
            <a:off x="865227" y="1869436"/>
            <a:ext cx="9989360" cy="3989943"/>
          </a:xfrm>
          <a:prstGeom prst="rect">
            <a:avLst/>
          </a:prstGeom>
        </p:spPr>
        <p:txBody>
          <a:bodyPr vert="horz" lIns="0" tIns="0" rIns="0" bIns="0" rtlCol="0">
            <a:normAutofit/>
          </a:bodyPr>
          <a:lstStyle/>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222038"/>
              </a:solidFill>
              <a:effectLst/>
              <a:uLnTx/>
              <a:uFillTx/>
              <a:latin typeface="Aptos" panose="02110004020202020204"/>
              <a:ea typeface="+mn-ea"/>
              <a:cs typeface="+mn-cs"/>
            </a:endParaRPr>
          </a:p>
        </p:txBody>
      </p:sp>
      <p:sp>
        <p:nvSpPr>
          <p:cNvPr id="2" name="TekstSylinder 1">
            <a:extLst>
              <a:ext uri="{FF2B5EF4-FFF2-40B4-BE49-F238E27FC236}">
                <a16:creationId xmlns:a16="http://schemas.microsoft.com/office/drawing/2014/main" id="{2EEB32EE-A98C-599A-2CB9-089C0F026558}"/>
              </a:ext>
            </a:extLst>
          </p:cNvPr>
          <p:cNvSpPr txBox="1"/>
          <p:nvPr/>
        </p:nvSpPr>
        <p:spPr>
          <a:xfrm>
            <a:off x="848138" y="1723292"/>
            <a:ext cx="9212223" cy="5324535"/>
          </a:xfrm>
          <a:prstGeom prst="rect">
            <a:avLst/>
          </a:prstGeom>
          <a:noFill/>
        </p:spPr>
        <p:txBody>
          <a:bodyPr wrap="square" rtlCol="0">
            <a:spAutoFit/>
          </a:bodyPr>
          <a:lstStyle/>
          <a:p>
            <a:r>
              <a:rPr lang="nb-NO" sz="1400" dirty="0"/>
              <a:t>I Østfold, Buskerud, Oslo og Akershus merkes situasjonen umiddelbart. Vernepliktig personell kalles inn til tjeneste i Forsvaret, og tjenestepliktige innkalles til Sivilforsvaret for å forberede ivaretakelse av sivilbeskyttelsestiltak. I tillegg reiser utenlandske arbeidstakere tilbake til sine hjemland, flere blir borte fra arbeid for å ivareta familie og enkelte velger selvevakuering som følge av krigsfrykt. Samlet medfører dette anslagsvis at 10 prosent av arbeidsstyrken i offentlige og private virksomheter forsvinner på kort varsel. I en region preget av høy befolkningstetthet og komplekse tjenester skaper dette raskt knapphet på arbeidskraft i flere kritiske samfunnsfunksjoner.  </a:t>
            </a:r>
          </a:p>
          <a:p>
            <a:endParaRPr lang="nb-NO" sz="1400" dirty="0"/>
          </a:p>
          <a:p>
            <a:r>
              <a:rPr lang="nb-NO" sz="1400" dirty="0"/>
              <a:t>Den militære aktiviteten øker betydelig. Regionens sentrale rolle i nasjonal sikkerhet gjør den til et hovedområde for mottak og forflytning av nasjonale og allierte styrker. Militære installasjoner og støttestrukturer (i Akershus og Buskerud) aktiveres i større omfang. Østfolds grensenære beliggenhet og tilgang til Oslofjorden benyttes av Forsvaret.</a:t>
            </a:r>
          </a:p>
          <a:p>
            <a:endParaRPr lang="nb-NO" sz="1400" dirty="0"/>
          </a:p>
          <a:p>
            <a:r>
              <a:rPr lang="nb-NO" sz="1400" dirty="0"/>
              <a:t>Forsvaret rekvirerer kjøretøy, drivstoff, eiendom og lager- og transportkapasiteter, som legger press på sivile ressurser og fører til forsinkelser i vareflyt og tjenesteleveranser.  </a:t>
            </a:r>
          </a:p>
          <a:p>
            <a:endParaRPr lang="nb-NO" sz="1400" dirty="0"/>
          </a:p>
          <a:p>
            <a:r>
              <a:rPr lang="nb-NO" sz="1400" dirty="0"/>
              <a:t>Transport- og infrastruktursystemene settes under sterkt press. Veinettet rundt hovedstaden, jernbane, havner og flyplasser får økt belastning som følge av militær aktivitet.  </a:t>
            </a:r>
          </a:p>
          <a:p>
            <a:endParaRPr lang="nb-NO" sz="1400" dirty="0"/>
          </a:p>
          <a:p>
            <a:r>
              <a:rPr lang="nb-NO" sz="1400" dirty="0"/>
              <a:t>Det er indikasjoner på økt bruk av fritidsboliger i regionen. Ved at flere oppholder seg i fylket enn normalt kan det legge ytterligere press på kommunale tjenester og lokal beredskap.  </a:t>
            </a:r>
          </a:p>
          <a:p>
            <a:endParaRPr lang="nb-NO" sz="1400" dirty="0"/>
          </a:p>
          <a:p>
            <a:r>
              <a:rPr lang="nb-NO" sz="1400" dirty="0"/>
              <a:t>Samtidig rammes regionen av ustabilitet i kritisk infrastruktur. Periodiske bortfall av strøm og elektronisk kommunikasjon (mobilnett og internett) gjør at digitale tjenester er tidvis utilgjengelige. I en region med høy grad av digitalisering og sterke gjensidige avhengigheter får dette raskt konsekvenser. </a:t>
            </a:r>
          </a:p>
          <a:p>
            <a:endParaRPr lang="nb-NO" dirty="0"/>
          </a:p>
        </p:txBody>
      </p:sp>
    </p:spTree>
    <p:extLst>
      <p:ext uri="{BB962C8B-B14F-4D97-AF65-F5344CB8AC3E}">
        <p14:creationId xmlns:p14="http://schemas.microsoft.com/office/powerpoint/2010/main" val="252702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CA3D5-C9DB-EFD8-1EA7-B74C2D16CC5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06664C5-13B1-053C-807A-4C52407D3417}"/>
              </a:ext>
            </a:extLst>
          </p:cNvPr>
          <p:cNvSpPr>
            <a:spLocks noGrp="1"/>
          </p:cNvSpPr>
          <p:nvPr>
            <p:ph type="title"/>
          </p:nvPr>
        </p:nvSpPr>
        <p:spPr>
          <a:xfrm>
            <a:off x="848138" y="998622"/>
            <a:ext cx="9445213" cy="1251182"/>
          </a:xfrm>
        </p:spPr>
        <p:txBody>
          <a:bodyPr/>
          <a:lstStyle/>
          <a:p>
            <a:r>
              <a:rPr lang="nb-NO"/>
              <a:t>Regionalt scenario – Rogaland</a:t>
            </a:r>
            <a:br>
              <a:rPr lang="nb-NO" b="1"/>
            </a:br>
            <a:endParaRPr lang="en-US"/>
          </a:p>
        </p:txBody>
      </p:sp>
      <p:sp>
        <p:nvSpPr>
          <p:cNvPr id="3" name="TekstSylinder 2">
            <a:extLst>
              <a:ext uri="{FF2B5EF4-FFF2-40B4-BE49-F238E27FC236}">
                <a16:creationId xmlns:a16="http://schemas.microsoft.com/office/drawing/2014/main" id="{BE81C830-1451-6B15-C3D6-057999A77C18}"/>
              </a:ext>
            </a:extLst>
          </p:cNvPr>
          <p:cNvSpPr txBox="1"/>
          <p:nvPr/>
        </p:nvSpPr>
        <p:spPr>
          <a:xfrm>
            <a:off x="865227" y="1869436"/>
            <a:ext cx="9989360" cy="3989943"/>
          </a:xfrm>
          <a:prstGeom prst="rect">
            <a:avLst/>
          </a:prstGeom>
        </p:spPr>
        <p:txBody>
          <a:bodyPr vert="horz" lIns="0" tIns="0" rIns="0" bIns="0" rtlCol="0">
            <a:normAutofit/>
          </a:bodyPr>
          <a:lstStyle/>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222038"/>
              </a:solidFill>
              <a:effectLst/>
              <a:uLnTx/>
              <a:uFillTx/>
              <a:latin typeface="Aptos" panose="02110004020202020204"/>
              <a:ea typeface="+mn-ea"/>
              <a:cs typeface="+mn-cs"/>
            </a:endParaRPr>
          </a:p>
        </p:txBody>
      </p:sp>
      <p:sp>
        <p:nvSpPr>
          <p:cNvPr id="2" name="TekstSylinder 1">
            <a:extLst>
              <a:ext uri="{FF2B5EF4-FFF2-40B4-BE49-F238E27FC236}">
                <a16:creationId xmlns:a16="http://schemas.microsoft.com/office/drawing/2014/main" id="{017BCE06-C136-3ACA-20C2-C66352EAF46F}"/>
              </a:ext>
            </a:extLst>
          </p:cNvPr>
          <p:cNvSpPr txBox="1"/>
          <p:nvPr/>
        </p:nvSpPr>
        <p:spPr>
          <a:xfrm>
            <a:off x="781636" y="1793730"/>
            <a:ext cx="8651630" cy="4893647"/>
          </a:xfrm>
          <a:prstGeom prst="rect">
            <a:avLst/>
          </a:prstGeom>
          <a:noFill/>
        </p:spPr>
        <p:txBody>
          <a:bodyPr wrap="square" rtlCol="0">
            <a:spAutoFit/>
          </a:bodyPr>
          <a:lstStyle/>
          <a:p>
            <a:r>
              <a:rPr lang="nb-NO" sz="1400" dirty="0"/>
              <a:t>I Rogaland merkes situasjonen raskt. Vernepliktig personell kalles inn til tjeneste i Forsvaret, og tjenestepliktige innkalles til Sivilforsvaret for å forberede ivaretakelse av sivilbeskyttelsestiltak. I tillegg reiser utenlandske arbeidstakere tilbake til sine hjemland, flere blir borte fra arbeid for å ivareta familie og enkelte velger selvevakuering som følge av krigsfrykt. Samlet medfører dette anslagsvis at 10 prosent av arbeidsstyrken i offentlige og private virksomheter forsvinner på kort varsel. Dette skaper knapphet på arbeidskraft i flere kritiske samfunnsfunksjoner.</a:t>
            </a:r>
          </a:p>
          <a:p>
            <a:endParaRPr lang="nb-NO" sz="1400" dirty="0"/>
          </a:p>
          <a:p>
            <a:r>
              <a:rPr lang="nb-NO" sz="1400" dirty="0"/>
              <a:t>Den militære aktiviteten øker i Rogaland, en region som huser sentral forsvarsinfrastruktur. Forsvaret rekvirerer kjøretøy, drivstoff, maskiner og lagerkapasitet fra både næringsliv og kommuner. Dette binder opp ressurser og reduserer kapasiteten i sivile næringer. Landbruket mister deler av maskinparken, som påvirker matproduksjon og husdyrdrift.</a:t>
            </a:r>
          </a:p>
          <a:p>
            <a:endParaRPr lang="nb-NO" sz="1400" dirty="0"/>
          </a:p>
          <a:p>
            <a:r>
              <a:rPr lang="nb-NO" sz="1400" dirty="0"/>
              <a:t>Samtidig opplever Rogaland ustabilitet i strømforsyning og elektronisk kommunikasjon (internett og mobilnett). Dette utfordrer kommunenes evne til å opprettholde kritiske tjenester, og påvirker også driften i petroleumsvirksomheten.  </a:t>
            </a:r>
          </a:p>
          <a:p>
            <a:endParaRPr lang="nb-NO" sz="1400" dirty="0"/>
          </a:p>
          <a:p>
            <a:r>
              <a:rPr lang="nb-NO" sz="1400" dirty="0"/>
              <a:t>Det er økt risiko for angrep mot særlig utsatte olje- og gassinstallasjoner og -infrastruktur i fylket. Dette kan få alvorlige konsekvenser for energiforsyningen nasjonalt og til Europa. </a:t>
            </a:r>
          </a:p>
          <a:p>
            <a:r>
              <a:rPr lang="nb-NO" sz="1400" dirty="0"/>
              <a:t>  </a:t>
            </a:r>
          </a:p>
          <a:p>
            <a:r>
              <a:rPr lang="nb-NO" sz="1400" dirty="0"/>
              <a:t>Transportsystemene settes under press. Veinettet i regionen, særlig Nord-Jæren rundt de største byområdene og langs E39 og E134, jernbane, havner og lufthavn opplever økt belastning som følge av militær aktivitet.</a:t>
            </a:r>
          </a:p>
          <a:p>
            <a:endParaRPr lang="nb-NO" dirty="0"/>
          </a:p>
        </p:txBody>
      </p:sp>
    </p:spTree>
    <p:extLst>
      <p:ext uri="{BB962C8B-B14F-4D97-AF65-F5344CB8AC3E}">
        <p14:creationId xmlns:p14="http://schemas.microsoft.com/office/powerpoint/2010/main" val="354001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804D8-D3A3-A6AF-53DF-00507BBD389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095D48F-5819-9EC1-2DB6-8CDF6D428105}"/>
              </a:ext>
            </a:extLst>
          </p:cNvPr>
          <p:cNvSpPr>
            <a:spLocks noGrp="1"/>
          </p:cNvSpPr>
          <p:nvPr>
            <p:ph type="title"/>
          </p:nvPr>
        </p:nvSpPr>
        <p:spPr>
          <a:xfrm>
            <a:off x="848138" y="998622"/>
            <a:ext cx="9445213" cy="1251182"/>
          </a:xfrm>
        </p:spPr>
        <p:txBody>
          <a:bodyPr/>
          <a:lstStyle/>
          <a:p>
            <a:r>
              <a:rPr lang="nb-NO"/>
              <a:t>Regionalt scenario – Troms og Finnmark  </a:t>
            </a:r>
            <a:br>
              <a:rPr lang="nb-NO" b="1"/>
            </a:br>
            <a:endParaRPr lang="en-US"/>
          </a:p>
        </p:txBody>
      </p:sp>
      <p:sp>
        <p:nvSpPr>
          <p:cNvPr id="3" name="TekstSylinder 2">
            <a:extLst>
              <a:ext uri="{FF2B5EF4-FFF2-40B4-BE49-F238E27FC236}">
                <a16:creationId xmlns:a16="http://schemas.microsoft.com/office/drawing/2014/main" id="{84180572-0F83-24E4-F0C2-AA274680AF0E}"/>
              </a:ext>
            </a:extLst>
          </p:cNvPr>
          <p:cNvSpPr txBox="1"/>
          <p:nvPr/>
        </p:nvSpPr>
        <p:spPr>
          <a:xfrm>
            <a:off x="865227" y="1869436"/>
            <a:ext cx="9989360" cy="3989943"/>
          </a:xfrm>
          <a:prstGeom prst="rect">
            <a:avLst/>
          </a:prstGeom>
        </p:spPr>
        <p:txBody>
          <a:bodyPr vert="horz" lIns="0" tIns="0" rIns="0" bIns="0" rtlCol="0">
            <a:normAutofit/>
          </a:bodyPr>
          <a:lstStyle/>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222038"/>
              </a:solidFill>
              <a:effectLst/>
              <a:uLnTx/>
              <a:uFillTx/>
              <a:latin typeface="Aptos" panose="02110004020202020204"/>
              <a:ea typeface="+mn-ea"/>
              <a:cs typeface="+mn-cs"/>
            </a:endParaRPr>
          </a:p>
        </p:txBody>
      </p:sp>
      <p:sp>
        <p:nvSpPr>
          <p:cNvPr id="2" name="TekstSylinder 1">
            <a:extLst>
              <a:ext uri="{FF2B5EF4-FFF2-40B4-BE49-F238E27FC236}">
                <a16:creationId xmlns:a16="http://schemas.microsoft.com/office/drawing/2014/main" id="{774B3D3B-CE53-F54C-6B0B-911CA7B9FBED}"/>
              </a:ext>
            </a:extLst>
          </p:cNvPr>
          <p:cNvSpPr txBox="1"/>
          <p:nvPr/>
        </p:nvSpPr>
        <p:spPr>
          <a:xfrm>
            <a:off x="865227" y="1943100"/>
            <a:ext cx="8656842" cy="3508653"/>
          </a:xfrm>
          <a:prstGeom prst="rect">
            <a:avLst/>
          </a:prstGeom>
          <a:noFill/>
        </p:spPr>
        <p:txBody>
          <a:bodyPr wrap="square" rtlCol="0">
            <a:spAutoFit/>
          </a:bodyPr>
          <a:lstStyle/>
          <a:p>
            <a:r>
              <a:rPr lang="nb-NO" sz="1400" dirty="0"/>
              <a:t>I Troms og Finnmark merkes situasjonen raskt. Vernepliktig personell kalles inn til tjeneste i Forsvaret, og tjenestepliktige innkalles til Sivilforsvaret for å forberede ivaretakelse av sivilbeskyttelsestiltak. I tillegg reiser utenlandske arbeidstakere tilbake til sine hjemland, flere blir borte fra arbeid for å ivareta familie og enkelte velger selvevakuering som følge av krigsfrykt. Samlet medfører dette anslagsvis at 10 prosent av arbeidsstyrken i offentlige og private virksomheter forsvinner på kort varsel. Dette skaper knapphet på arbeidskraft i flere kritiske samfunnsfunksjoner.</a:t>
            </a:r>
          </a:p>
          <a:p>
            <a:endParaRPr lang="nb-NO" sz="1400" dirty="0"/>
          </a:p>
          <a:p>
            <a:r>
              <a:rPr lang="nb-NO" sz="1400" dirty="0"/>
              <a:t>Det har oppstått uro i lokalbefolkningen. Det fører til at mange forsøker å forlate regionen av frykt for krig, og skaper betydelig press på flytrafikk, ferger og veinett. Det oppstår økt etterspørsel av drivstoff og nødvendighetsvarer.</a:t>
            </a:r>
          </a:p>
          <a:p>
            <a:endParaRPr lang="nb-NO" sz="1400" dirty="0"/>
          </a:p>
          <a:p>
            <a:r>
              <a:rPr lang="nb-NO" sz="1400" dirty="0"/>
              <a:t>Det foregår forstyrrelser (</a:t>
            </a:r>
            <a:r>
              <a:rPr lang="nb-NO" sz="1400" dirty="0" err="1"/>
              <a:t>spoofing</a:t>
            </a:r>
            <a:r>
              <a:rPr lang="nb-NO" sz="1400" dirty="0"/>
              <a:t>) av navigasjonssystemer (GNSS), som medfører tidvis bortfall i satellittnavigasjon for luftfart, sjøfart og beredskapsressurser, blant annet redningsressurser. Dette, i kombinasjon med lange avstander og få alternative ruter, forsterker sårbarheten i regionen og reduserer fremkommeligheten ytterligere.  </a:t>
            </a:r>
          </a:p>
          <a:p>
            <a:endParaRPr lang="nb-NO" sz="1200" dirty="0"/>
          </a:p>
        </p:txBody>
      </p:sp>
    </p:spTree>
    <p:extLst>
      <p:ext uri="{BB962C8B-B14F-4D97-AF65-F5344CB8AC3E}">
        <p14:creationId xmlns:p14="http://schemas.microsoft.com/office/powerpoint/2010/main" val="114912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E803A-1E48-1DCA-2A50-AC60BEFA123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8175AEC-468E-6206-FDAB-3C3CF4955BC1}"/>
              </a:ext>
            </a:extLst>
          </p:cNvPr>
          <p:cNvSpPr>
            <a:spLocks noGrp="1"/>
          </p:cNvSpPr>
          <p:nvPr>
            <p:ph type="title"/>
          </p:nvPr>
        </p:nvSpPr>
        <p:spPr>
          <a:xfrm>
            <a:off x="848138" y="998622"/>
            <a:ext cx="9445213" cy="733463"/>
          </a:xfrm>
        </p:spPr>
        <p:txBody>
          <a:bodyPr/>
          <a:lstStyle/>
          <a:p>
            <a:r>
              <a:rPr lang="nb-NO"/>
              <a:t>Regionalt scenario – Trøndelag  </a:t>
            </a:r>
            <a:endParaRPr lang="en-US"/>
          </a:p>
        </p:txBody>
      </p:sp>
      <p:sp>
        <p:nvSpPr>
          <p:cNvPr id="3" name="TekstSylinder 2">
            <a:extLst>
              <a:ext uri="{FF2B5EF4-FFF2-40B4-BE49-F238E27FC236}">
                <a16:creationId xmlns:a16="http://schemas.microsoft.com/office/drawing/2014/main" id="{83894CAA-BC26-763C-4B03-EFB03904F400}"/>
              </a:ext>
            </a:extLst>
          </p:cNvPr>
          <p:cNvSpPr txBox="1"/>
          <p:nvPr/>
        </p:nvSpPr>
        <p:spPr>
          <a:xfrm>
            <a:off x="865227" y="1869436"/>
            <a:ext cx="9989360" cy="3989943"/>
          </a:xfrm>
          <a:prstGeom prst="rect">
            <a:avLst/>
          </a:prstGeom>
        </p:spPr>
        <p:txBody>
          <a:bodyPr vert="horz" lIns="0" tIns="0" rIns="0" bIns="0" rtlCol="0">
            <a:normAutofit/>
          </a:bodyPr>
          <a:lstStyle/>
          <a:p>
            <a:pPr marL="228600" marR="0" lvl="0" indent="-228600" algn="l" defTabSz="914400" rtl="0" eaLnBrk="1" fontAlgn="auto" latinLnBrk="0" hangingPunct="1">
              <a:lnSpc>
                <a:spcPct val="90000"/>
              </a:lnSpc>
              <a:spcBef>
                <a:spcPts val="1000"/>
              </a:spcBef>
              <a:spcAft>
                <a:spcPts val="80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222038"/>
              </a:solidFill>
              <a:effectLst/>
              <a:uLnTx/>
              <a:uFillTx/>
              <a:latin typeface="Aptos" panose="02110004020202020204"/>
              <a:ea typeface="+mn-ea"/>
              <a:cs typeface="+mn-cs"/>
            </a:endParaRPr>
          </a:p>
        </p:txBody>
      </p:sp>
      <p:sp>
        <p:nvSpPr>
          <p:cNvPr id="2" name="TekstSylinder 1">
            <a:extLst>
              <a:ext uri="{FF2B5EF4-FFF2-40B4-BE49-F238E27FC236}">
                <a16:creationId xmlns:a16="http://schemas.microsoft.com/office/drawing/2014/main" id="{61CD517B-A6A4-A1A5-5631-4067E3B607C7}"/>
              </a:ext>
            </a:extLst>
          </p:cNvPr>
          <p:cNvSpPr txBox="1"/>
          <p:nvPr/>
        </p:nvSpPr>
        <p:spPr>
          <a:xfrm>
            <a:off x="848138" y="1951892"/>
            <a:ext cx="9073662" cy="4370427"/>
          </a:xfrm>
          <a:prstGeom prst="rect">
            <a:avLst/>
          </a:prstGeom>
          <a:noFill/>
        </p:spPr>
        <p:txBody>
          <a:bodyPr wrap="square" rtlCol="0">
            <a:spAutoFit/>
          </a:bodyPr>
          <a:lstStyle/>
          <a:p>
            <a:r>
              <a:rPr lang="nb-NO" sz="1400" dirty="0"/>
              <a:t>I Trøndelag merkes situasjonen raskt. Vernepliktig personell kalles inn til tjeneste i Forsvaret, og tjenestepliktige innkalles til Sivilforsvaret for å forberede ivaretakelse av sivilbeskyttelsestiltak. I tillegg reiser utenlandske arbeidstakere tilbake til sine hjemland, flere blir borte fra arbeid for å ivareta familie og enkelte velger selvevakuering som følge av krigsfrykt. Samlet medfører dette anslagsvis at 10 prosent av arbeidsstyrken i offentlige og private virksomheter forsvinner på kort varsel. Dette skaper knapphet på arbeidskraft i flere kritiske samfunnsfunksjoner.  </a:t>
            </a:r>
          </a:p>
          <a:p>
            <a:endParaRPr lang="nb-NO" sz="1400" dirty="0"/>
          </a:p>
          <a:p>
            <a:r>
              <a:rPr lang="nb-NO" sz="1400" dirty="0"/>
              <a:t>Presset på transport- og logistikksystemene er raskt merkbart. Som et sentralt bindeledd mellom sør og nord øker trafikken betydelig i regionen. Dette både som følge av økt militær aktivitet, og tilstrømming av sivile som på grunn av krigsfrykt forlater Troms og Finnmark. Veier, jernbane, havner og lufthavn får en nøkkelrolle i mottak og videre forflytning av allierte styrker, samtidig som kapasiteten utfordres.</a:t>
            </a:r>
          </a:p>
          <a:p>
            <a:endParaRPr lang="nb-NO" sz="1400" dirty="0"/>
          </a:p>
          <a:p>
            <a:r>
              <a:rPr lang="nb-NO" sz="1400" dirty="0"/>
              <a:t>Tilstrømming av sivile fra nordområdene fører til økt press på mottaks- og overnattingskapasiteter, helsetjenester og forsyning av nødvendige varer. Samtidig påvirker forsinkelser i transport både vareflyt og matforsyning, og skaper ringvirkninger på tvers av sektorer. Kommunene må håndtere både gjennomgangstrafikk og personer som oppholder seg i fylket over tid.</a:t>
            </a:r>
          </a:p>
          <a:p>
            <a:endParaRPr lang="nb-NO" sz="1400" dirty="0"/>
          </a:p>
          <a:p>
            <a:r>
              <a:rPr lang="nb-NO" sz="1400" dirty="0"/>
              <a:t>Periodiske bortfall av strøm og elektronisk kommunikasjon (mobilnett og internett) gjør at digitale tjenester tidvis er utilgjengelige. I en region med høy grad av digitalisering og sterke gjensidige avhengigheter får dette raskt konsekvenser og utfordrer kommunenes evne til å opprettholde kritiske tjenester.  </a:t>
            </a:r>
          </a:p>
          <a:p>
            <a:endParaRPr lang="nb-NO" sz="1200" dirty="0"/>
          </a:p>
        </p:txBody>
      </p:sp>
    </p:spTree>
    <p:extLst>
      <p:ext uri="{BB962C8B-B14F-4D97-AF65-F5344CB8AC3E}">
        <p14:creationId xmlns:p14="http://schemas.microsoft.com/office/powerpoint/2010/main" val="3694935106"/>
      </p:ext>
    </p:extLst>
  </p:cSld>
  <p:clrMapOvr>
    <a:masterClrMapping/>
  </p:clrMapOvr>
</p:sld>
</file>

<file path=ppt/theme/theme1.xml><?xml version="1.0" encoding="utf-8"?>
<a:theme xmlns:a="http://schemas.openxmlformats.org/drawingml/2006/main" name="DSB">
  <a:themeElements>
    <a:clrScheme name="DSB">
      <a:dk1>
        <a:srgbClr val="222038"/>
      </a:dk1>
      <a:lt1>
        <a:srgbClr val="FFFFFF"/>
      </a:lt1>
      <a:dk2>
        <a:srgbClr val="343257"/>
      </a:dk2>
      <a:lt2>
        <a:srgbClr val="CFD3EF"/>
      </a:lt2>
      <a:accent1>
        <a:srgbClr val="FFB119"/>
      </a:accent1>
      <a:accent2>
        <a:srgbClr val="EDEFF9"/>
      </a:accent2>
      <a:accent3>
        <a:srgbClr val="FFF6E6"/>
      </a:accent3>
      <a:accent4>
        <a:srgbClr val="222038"/>
      </a:accent4>
      <a:accent5>
        <a:srgbClr val="343257"/>
      </a:accent5>
      <a:accent6>
        <a:srgbClr val="CFD3EF"/>
      </a:accent6>
      <a:hlink>
        <a:srgbClr val="343256"/>
      </a:hlink>
      <a:folHlink>
        <a:srgbClr val="22203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sjon2" id="{730BA9FF-CD9C-4AD6-841C-9B3BAD8646B2}" vid="{C14BF1E4-05BB-4BBC-9DB9-203E3E620E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22C6DE008323345ABC40A41B7D15719" ma:contentTypeVersion="3" ma:contentTypeDescription="Opprett et nytt dokument." ma:contentTypeScope="" ma:versionID="91b66e14dd3cb7a7dbc00d0761891ad4">
  <xsd:schema xmlns:xsd="http://www.w3.org/2001/XMLSchema" xmlns:xs="http://www.w3.org/2001/XMLSchema" xmlns:p="http://schemas.microsoft.com/office/2006/metadata/properties" xmlns:ns2="0f72fbaa-2529-4232-a63c-b89b21755f48" targetNamespace="http://schemas.microsoft.com/office/2006/metadata/properties" ma:root="true" ma:fieldsID="6c21913e600c8c8185ba2d10309eb5e9" ns2:_="">
    <xsd:import namespace="0f72fbaa-2529-4232-a63c-b89b21755f4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2fbaa-2529-4232-a63c-b89b21755f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594147-9611-49A8-9E93-73DE9FFF1DA2}">
  <ds:schemaRefs>
    <ds:schemaRef ds:uri="0f72fbaa-2529-4232-a63c-b89b21755f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E8AF69-8C11-427A-9054-B0A39C5AEC0B}">
  <ds:schemaRefs>
    <ds:schemaRef ds:uri="http://schemas.microsoft.com/sharepoint/v3/contenttype/forms"/>
  </ds:schemaRefs>
</ds:datastoreItem>
</file>

<file path=customXml/itemProps3.xml><?xml version="1.0" encoding="utf-8"?>
<ds:datastoreItem xmlns:ds="http://schemas.openxmlformats.org/officeDocument/2006/customXml" ds:itemID="{FDB1F8DD-5046-4C84-8D6E-30162DFE0775}">
  <ds:schemaRefs>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0f72fbaa-2529-4232-a63c-b89b21755f48"/>
    <ds:schemaRef ds:uri="http://www.w3.org/XML/1998/namespace"/>
  </ds:schemaRefs>
</ds:datastoreItem>
</file>

<file path=docMetadata/LabelInfo.xml><?xml version="1.0" encoding="utf-8"?>
<clbl:labelList xmlns:clbl="http://schemas.microsoft.com/office/2020/mipLabelMetadata">
  <clbl:label id="{93d155bd-6282-4a3c-8d5e-82ba9b074f99}" enabled="0" method="" siteId="{93d155bd-6282-4a3c-8d5e-82ba9b074f99}" removed="1"/>
</clbl:labelList>
</file>

<file path=docProps/app.xml><?xml version="1.0" encoding="utf-8"?>
<Properties xmlns="http://schemas.openxmlformats.org/officeDocument/2006/extended-properties" xmlns:vt="http://schemas.openxmlformats.org/officeDocument/2006/docPropsVTypes">
  <TotalTime>0</TotalTime>
  <Words>2484</Words>
  <Application>Microsoft Office PowerPoint</Application>
  <PresentationFormat>Widescreen</PresentationFormat>
  <Paragraphs>92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DSB</vt:lpstr>
      <vt:lpstr>Norge øver </vt:lpstr>
      <vt:lpstr>Regionalt scenario – Agder  </vt:lpstr>
      <vt:lpstr>Regionalt scenario – Innlandet   </vt:lpstr>
      <vt:lpstr>Regionalt scenario – Møre og Romsdal   </vt:lpstr>
      <vt:lpstr>Regionalt scenario – Nordland  </vt:lpstr>
      <vt:lpstr>Regionalt scenario – Østfold, Buskerud, Oslo og Akershus </vt:lpstr>
      <vt:lpstr>Regionalt scenario – Rogaland </vt:lpstr>
      <vt:lpstr>Regionalt scenario – Troms og Finnmark   </vt:lpstr>
      <vt:lpstr>Regionalt scenario – Trøndelag  </vt:lpstr>
      <vt:lpstr>Regionalt scenario – Vestland  </vt:lpstr>
      <vt:lpstr>Regionalt scenario – Vestfold og Telemark </vt:lpstr>
    </vt:vector>
  </TitlesOfParts>
  <Company>DSB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Pedersen, Anne Guro Hjortland</dc:creator>
  <cp:lastModifiedBy>Moseid, Kine</cp:lastModifiedBy>
  <cp:revision>3</cp:revision>
  <dcterms:created xsi:type="dcterms:W3CDTF">2026-04-29T06:22:38Z</dcterms:created>
  <dcterms:modified xsi:type="dcterms:W3CDTF">2026-06-15T08:03:09Z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0x010100622C6DE008323345ABC40A41B7D15719</vt:lpwstr>
  </property>
</Properties>
</file>