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Lst>
  <p:notesMasterIdLst>
    <p:notesMasterId r:id="rId20"/>
  </p:notesMasterIdLst>
  <p:sldIdLst>
    <p:sldId id="278" r:id="rId6"/>
    <p:sldId id="308" r:id="rId7"/>
    <p:sldId id="2147482234" r:id="rId8"/>
    <p:sldId id="2147482223" r:id="rId9"/>
    <p:sldId id="2147482232" r:id="rId10"/>
    <p:sldId id="309" r:id="rId11"/>
    <p:sldId id="311" r:id="rId12"/>
    <p:sldId id="2147482237" r:id="rId13"/>
    <p:sldId id="2147482229" r:id="rId14"/>
    <p:sldId id="2147482235" r:id="rId15"/>
    <p:sldId id="2147482230" r:id="rId16"/>
    <p:sldId id="2147482236" r:id="rId17"/>
    <p:sldId id="314" r:id="rId18"/>
    <p:sldId id="2147482239" r:id="rId19"/>
  </p:sldIdLst>
  <p:sldSz cx="12192000" cy="6858000"/>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55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CB5C62F0-8570-724D-B2D7-97221CEAE1E2}" type="datetimeFigureOut">
              <a:rPr lang="nb-NO" smtClean="0"/>
              <a:t>15.06.2026</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CD8FF473-FA3F-8F48-BCEB-2E53422A81E7}" type="slidenum">
              <a:rPr lang="nb-NO" smtClean="0"/>
              <a:t>‹#›</a:t>
            </a:fld>
            <a:endParaRPr lang="nb-NO"/>
          </a:p>
        </p:txBody>
      </p:sp>
    </p:spTree>
    <p:extLst>
      <p:ext uri="{BB962C8B-B14F-4D97-AF65-F5344CB8AC3E}">
        <p14:creationId xmlns:p14="http://schemas.microsoft.com/office/powerpoint/2010/main" val="53841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92BB-CFB5-8073-4C4D-6A81A14C191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E0A35F8-F6A0-4840-E84C-52F97BED57D3}"/>
              </a:ext>
            </a:extLst>
          </p:cNvPr>
          <p:cNvSpPr>
            <a:spLocks noGrp="1" noRot="1" noChangeAspect="1"/>
          </p:cNvSpPr>
          <p:nvPr>
            <p:ph type="sldImg"/>
          </p:nvPr>
        </p:nvSpPr>
        <p:spPr/>
        <p:txBody>
          <a:bodyPr/>
          <a:lstStyle/>
          <a:p>
            <a:endParaRPr lang="nb-NO"/>
          </a:p>
        </p:txBody>
      </p:sp>
      <p:sp>
        <p:nvSpPr>
          <p:cNvPr id="3" name="Plassholder for notater 2">
            <a:extLst>
              <a:ext uri="{FF2B5EF4-FFF2-40B4-BE49-F238E27FC236}">
                <a16:creationId xmlns:a16="http://schemas.microsoft.com/office/drawing/2014/main" id="{E78018E8-EAF1-EB17-A32E-02B1E94343E4}"/>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8F2C563B-DD8F-1A8B-E415-39E90E1ADF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FF473-FA3F-8F48-BCEB-2E53422A81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40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D8FF473-FA3F-8F48-BCEB-2E53422A81E7}" type="slidenum">
              <a:rPr lang="nb-NO" smtClean="0"/>
              <a:t>9</a:t>
            </a:fld>
            <a:endParaRPr lang="nb-NO"/>
          </a:p>
        </p:txBody>
      </p:sp>
    </p:spTree>
    <p:extLst>
      <p:ext uri="{BB962C8B-B14F-4D97-AF65-F5344CB8AC3E}">
        <p14:creationId xmlns:p14="http://schemas.microsoft.com/office/powerpoint/2010/main" val="1306981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4.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ly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Friform 22">
            <a:extLst>
              <a:ext uri="{FF2B5EF4-FFF2-40B4-BE49-F238E27FC236}">
                <a16:creationId xmlns:a16="http://schemas.microsoft.com/office/drawing/2014/main" id="{4B1E2487-A3F3-2407-5EB4-4C987FD5F63A}"/>
              </a:ext>
            </a:extLst>
          </p:cNvPr>
          <p:cNvSpPr/>
          <p:nvPr userDrawn="1"/>
        </p:nvSpPr>
        <p:spPr>
          <a:xfrm>
            <a:off x="0" y="512762"/>
            <a:ext cx="4295775" cy="5832476"/>
          </a:xfrm>
          <a:custGeom>
            <a:avLst/>
            <a:gdLst>
              <a:gd name="connsiteX0" fmla="*/ 0 w 4295775"/>
              <a:gd name="connsiteY0" fmla="*/ 0 h 5832476"/>
              <a:gd name="connsiteX1" fmla="*/ 4187580 w 4295775"/>
              <a:gd name="connsiteY1" fmla="*/ 0 h 5832476"/>
              <a:gd name="connsiteX2" fmla="*/ 4295775 w 4295775"/>
              <a:gd name="connsiteY2" fmla="*/ 108195 h 5832476"/>
              <a:gd name="connsiteX3" fmla="*/ 4295775 w 4295775"/>
              <a:gd name="connsiteY3" fmla="*/ 5724281 h 5832476"/>
              <a:gd name="connsiteX4" fmla="*/ 4187580 w 4295775"/>
              <a:gd name="connsiteY4" fmla="*/ 5832476 h 5832476"/>
              <a:gd name="connsiteX5" fmla="*/ 0 w 4295775"/>
              <a:gd name="connsiteY5" fmla="*/ 5832476 h 5832476"/>
              <a:gd name="connsiteX6" fmla="*/ 0 w 4295775"/>
              <a:gd name="connsiteY6" fmla="*/ 0 h 58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5775" h="5832476">
                <a:moveTo>
                  <a:pt x="0" y="0"/>
                </a:moveTo>
                <a:lnTo>
                  <a:pt x="4187580" y="0"/>
                </a:lnTo>
                <a:cubicBezTo>
                  <a:pt x="4247334" y="0"/>
                  <a:pt x="4295775" y="48441"/>
                  <a:pt x="4295775" y="108195"/>
                </a:cubicBezTo>
                <a:lnTo>
                  <a:pt x="4295775" y="5724281"/>
                </a:lnTo>
                <a:cubicBezTo>
                  <a:pt x="4295775" y="5784035"/>
                  <a:pt x="4247334" y="5832476"/>
                  <a:pt x="4187580" y="5832476"/>
                </a:cubicBezTo>
                <a:lnTo>
                  <a:pt x="0" y="5832476"/>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2" name="Tittel 1">
            <a:extLst>
              <a:ext uri="{FF2B5EF4-FFF2-40B4-BE49-F238E27FC236}">
                <a16:creationId xmlns:a16="http://schemas.microsoft.com/office/drawing/2014/main" id="{9095B26C-DD44-B69E-5815-9FF994692920}"/>
              </a:ext>
            </a:extLst>
          </p:cNvPr>
          <p:cNvSpPr>
            <a:spLocks noGrp="1"/>
          </p:cNvSpPr>
          <p:nvPr>
            <p:ph type="title"/>
          </p:nvPr>
        </p:nvSpPr>
        <p:spPr>
          <a:xfrm>
            <a:off x="517693" y="1520825"/>
            <a:ext cx="3562181" cy="1909314"/>
          </a:xfrm>
        </p:spPr>
        <p:txBody>
          <a:bodyPr lIns="0" tIns="0" rIns="0" bIns="0" anchor="b" anchorCtr="0">
            <a:noAutofit/>
          </a:bodyPr>
          <a:lstStyle>
            <a:lvl1pPr>
              <a:defRPr sz="3200">
                <a:latin typeface="+mn-lt"/>
              </a:defRPr>
            </a:lvl1pPr>
          </a:lstStyle>
          <a:p>
            <a:r>
              <a:rPr lang="nb-NO"/>
              <a:t>Klikk for å redigere tittelstil</a:t>
            </a:r>
          </a:p>
        </p:txBody>
      </p:sp>
      <p:sp>
        <p:nvSpPr>
          <p:cNvPr id="8" name="Plassholder for tekst 7">
            <a:extLst>
              <a:ext uri="{FF2B5EF4-FFF2-40B4-BE49-F238E27FC236}">
                <a16:creationId xmlns:a16="http://schemas.microsoft.com/office/drawing/2014/main" id="{12A31638-00D0-05C9-5402-36F9EF28C74B}"/>
              </a:ext>
            </a:extLst>
          </p:cNvPr>
          <p:cNvSpPr>
            <a:spLocks noGrp="1"/>
          </p:cNvSpPr>
          <p:nvPr>
            <p:ph type="body" sz="quarter" idx="12" hasCustomPrompt="1"/>
          </p:nvPr>
        </p:nvSpPr>
        <p:spPr>
          <a:xfrm>
            <a:off x="517694" y="3659774"/>
            <a:ext cx="3562181" cy="247872"/>
          </a:xfrm>
        </p:spPr>
        <p:txBody>
          <a:bodyPr lIns="0" tIns="0" rIns="0" bIns="0">
            <a:noAutofit/>
          </a:bodyPr>
          <a:lstStyle>
            <a:lvl1pPr marL="0" indent="0">
              <a:buNone/>
              <a:defRPr sz="1400" b="1"/>
            </a:lvl1pPr>
            <a:lvl2pPr marL="457200" indent="0">
              <a:buNone/>
              <a:defRPr/>
            </a:lvl2pPr>
            <a:lvl3pPr marL="914400" indent="0">
              <a:buNone/>
              <a:defRPr/>
            </a:lvl3pPr>
            <a:lvl4pPr marL="1371600" indent="0">
              <a:buNone/>
              <a:defRPr/>
            </a:lvl4pPr>
            <a:lvl5pPr marL="1828800" indent="0">
              <a:buNone/>
              <a:defRPr/>
            </a:lvl5pPr>
          </a:lstStyle>
          <a:p>
            <a:pPr lvl="0"/>
            <a:r>
              <a:rPr lang="nb-NO"/>
              <a:t>Navn Etternavn</a:t>
            </a:r>
          </a:p>
        </p:txBody>
      </p:sp>
      <p:pic>
        <p:nvPicPr>
          <p:cNvPr id="11" name="Grafikk 10">
            <a:extLst>
              <a:ext uri="{FF2B5EF4-FFF2-40B4-BE49-F238E27FC236}">
                <a16:creationId xmlns:a16="http://schemas.microsoft.com/office/drawing/2014/main" id="{65FDAE94-B3E9-61A1-E3D0-CB0A853F519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00916" y="1011957"/>
            <a:ext cx="1304870" cy="283108"/>
          </a:xfrm>
          <a:prstGeom prst="rect">
            <a:avLst/>
          </a:prstGeom>
        </p:spPr>
      </p:pic>
      <p:grpSp>
        <p:nvGrpSpPr>
          <p:cNvPr id="19" name="Gruppe 18">
            <a:extLst>
              <a:ext uri="{FF2B5EF4-FFF2-40B4-BE49-F238E27FC236}">
                <a16:creationId xmlns:a16="http://schemas.microsoft.com/office/drawing/2014/main" id="{23760968-87A8-C9C1-6381-091F9243A6C8}"/>
              </a:ext>
              <a:ext uri="{C183D7F6-B498-43B3-948B-1728B52AA6E4}">
                <adec:decorative xmlns:adec="http://schemas.microsoft.com/office/drawing/2017/decorative" val="1"/>
              </a:ext>
            </a:extLst>
          </p:cNvPr>
          <p:cNvGrpSpPr/>
          <p:nvPr userDrawn="1"/>
        </p:nvGrpSpPr>
        <p:grpSpPr>
          <a:xfrm>
            <a:off x="581858" y="4700239"/>
            <a:ext cx="390820" cy="390820"/>
            <a:chOff x="569720" y="4531685"/>
            <a:chExt cx="390820" cy="390820"/>
          </a:xfrm>
        </p:grpSpPr>
        <p:sp>
          <p:nvSpPr>
            <p:cNvPr id="12" name="Avrundet rektangel 11">
              <a:extLst>
                <a:ext uri="{FF2B5EF4-FFF2-40B4-BE49-F238E27FC236}">
                  <a16:creationId xmlns:a16="http://schemas.microsoft.com/office/drawing/2014/main" id="{2C438779-2499-D1B4-FA90-DAD2A2FAA1B2}"/>
                </a:ext>
              </a:extLst>
            </p:cNvPr>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Grafikk 17">
              <a:extLst>
                <a:ext uri="{FF2B5EF4-FFF2-40B4-BE49-F238E27FC236}">
                  <a16:creationId xmlns:a16="http://schemas.microsoft.com/office/drawing/2014/main" id="{C6DA6951-FC39-0BC0-1936-77215560265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82639" y="4635438"/>
              <a:ext cx="164982" cy="183314"/>
            </a:xfrm>
            <a:prstGeom prst="rect">
              <a:avLst/>
            </a:prstGeom>
          </p:spPr>
        </p:pic>
      </p:grpSp>
      <p:sp>
        <p:nvSpPr>
          <p:cNvPr id="26" name="Plassholder for tekst 7">
            <a:extLst>
              <a:ext uri="{FF2B5EF4-FFF2-40B4-BE49-F238E27FC236}">
                <a16:creationId xmlns:a16="http://schemas.microsoft.com/office/drawing/2014/main" id="{68216750-761E-2DE4-E88B-C1BFD3F05C81}"/>
              </a:ext>
            </a:extLst>
          </p:cNvPr>
          <p:cNvSpPr>
            <a:spLocks noGrp="1"/>
          </p:cNvSpPr>
          <p:nvPr>
            <p:ph type="body" sz="quarter" idx="14" hasCustomPrompt="1"/>
          </p:nvPr>
        </p:nvSpPr>
        <p:spPr>
          <a:xfrm>
            <a:off x="517694" y="3919904"/>
            <a:ext cx="3562181" cy="247872"/>
          </a:xfrm>
        </p:spPr>
        <p:txBody>
          <a:bodyPr lIns="0" tIns="0" rIns="0" bIns="0">
            <a:noAutofit/>
          </a:bodyPr>
          <a:lstStyle>
            <a:lvl1pPr marL="0" indent="0">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nb-NO"/>
              <a:t>stillingstittel</a:t>
            </a:r>
          </a:p>
        </p:txBody>
      </p:sp>
      <p:sp>
        <p:nvSpPr>
          <p:cNvPr id="3" name="Plassholder for tekst 7">
            <a:extLst>
              <a:ext uri="{FF2B5EF4-FFF2-40B4-BE49-F238E27FC236}">
                <a16:creationId xmlns:a16="http://schemas.microsoft.com/office/drawing/2014/main" id="{91E52C76-1CBA-6151-E0FB-526792F59607}"/>
              </a:ext>
            </a:extLst>
          </p:cNvPr>
          <p:cNvSpPr>
            <a:spLocks noGrp="1"/>
          </p:cNvSpPr>
          <p:nvPr>
            <p:ph type="body" sz="quarter" idx="15" hasCustomPrompt="1"/>
          </p:nvPr>
        </p:nvSpPr>
        <p:spPr>
          <a:xfrm>
            <a:off x="1163782" y="4806595"/>
            <a:ext cx="2916093" cy="247872"/>
          </a:xfrm>
        </p:spPr>
        <p:txBody>
          <a:bodyPr lIns="0" tIns="0" rIns="0" bIns="0">
            <a:noAutofit/>
          </a:bodyPr>
          <a:lstStyle>
            <a:lvl1pPr marL="0" indent="0">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nb-NO"/>
              <a:t>Dato</a:t>
            </a:r>
          </a:p>
        </p:txBody>
      </p:sp>
      <p:sp>
        <p:nvSpPr>
          <p:cNvPr id="5" name="TekstSylinder 4">
            <a:extLst>
              <a:ext uri="{FF2B5EF4-FFF2-40B4-BE49-F238E27FC236}">
                <a16:creationId xmlns:a16="http://schemas.microsoft.com/office/drawing/2014/main" id="{87F477CA-ED87-01A6-8717-685064BF5A69}"/>
              </a:ext>
            </a:extLst>
          </p:cNvPr>
          <p:cNvSpPr txBox="1"/>
          <p:nvPr userDrawn="1"/>
        </p:nvSpPr>
        <p:spPr>
          <a:xfrm>
            <a:off x="515938" y="5406926"/>
            <a:ext cx="3563936" cy="435074"/>
          </a:xfrm>
          <a:prstGeom prst="rect">
            <a:avLst/>
          </a:prstGeom>
          <a:noFill/>
        </p:spPr>
        <p:txBody>
          <a:bodyPr wrap="square" lIns="0" tIns="0" rIns="0" bIns="0" rtlCol="0" anchor="b" anchorCtr="0">
            <a:noAutofit/>
          </a:bodyPr>
          <a:lstStyle/>
          <a:p>
            <a:r>
              <a:rPr lang="nb-NO" sz="1400" b="1"/>
              <a:t>Direktoratet for </a:t>
            </a:r>
            <a:br>
              <a:rPr lang="nb-NO" sz="1400" b="1"/>
            </a:br>
            <a:r>
              <a:rPr lang="nb-NO" sz="1400" b="1"/>
              <a:t>samfunnssikkerhet og beredskap</a:t>
            </a:r>
          </a:p>
        </p:txBody>
      </p:sp>
    </p:spTree>
    <p:extLst>
      <p:ext uri="{BB962C8B-B14F-4D97-AF65-F5344CB8AC3E}">
        <p14:creationId xmlns:p14="http://schemas.microsoft.com/office/powerpoint/2010/main" val="40494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Skilleside-Oransje-Grafisk">
    <p:bg>
      <p:bgPr>
        <a:solidFill>
          <a:schemeClr val="accent3"/>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pic>
        <p:nvPicPr>
          <p:cNvPr id="17" name="Grafikk 16">
            <a:extLst>
              <a:ext uri="{FF2B5EF4-FFF2-40B4-BE49-F238E27FC236}">
                <a16:creationId xmlns:a16="http://schemas.microsoft.com/office/drawing/2014/main" id="{C5DE5F00-22A2-33BC-0062-6EAF66BA2B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12128" y="2768539"/>
            <a:ext cx="4079872" cy="4096871"/>
          </a:xfrm>
          <a:prstGeom prst="rect">
            <a:avLst/>
          </a:prstGeom>
        </p:spPr>
      </p:pic>
      <p:sp>
        <p:nvSpPr>
          <p:cNvPr id="13" name="Tittel 1">
            <a:extLst>
              <a:ext uri="{FF2B5EF4-FFF2-40B4-BE49-F238E27FC236}">
                <a16:creationId xmlns:a16="http://schemas.microsoft.com/office/drawing/2014/main" id="{9B1DDFA2-4511-665D-A5F8-CA5785433C88}"/>
              </a:ext>
            </a:extLst>
          </p:cNvPr>
          <p:cNvSpPr>
            <a:spLocks noGrp="1"/>
          </p:cNvSpPr>
          <p:nvPr>
            <p:ph type="title"/>
          </p:nvPr>
        </p:nvSpPr>
        <p:spPr>
          <a:xfrm>
            <a:off x="859248" y="1520826"/>
            <a:ext cx="9244401" cy="1079499"/>
          </a:xfrm>
        </p:spPr>
        <p:txBody>
          <a:bodyPr lIns="0" tIns="0" rIns="0" bIns="0" anchor="b" anchorCtr="0">
            <a:noAutofit/>
          </a:bodyPr>
          <a:lstStyle>
            <a:lvl1pPr>
              <a:defRPr>
                <a:solidFill>
                  <a:schemeClr val="tx1"/>
                </a:solidFill>
              </a:defRPr>
            </a:lvl1pPr>
          </a:lstStyle>
          <a:p>
            <a:r>
              <a:rPr lang="nb-NO"/>
              <a:t>Klikk for å redigere tittelstil</a:t>
            </a:r>
          </a:p>
        </p:txBody>
      </p:sp>
      <p:sp>
        <p:nvSpPr>
          <p:cNvPr id="14" name="Plassholder for tekst 6">
            <a:extLst>
              <a:ext uri="{FF2B5EF4-FFF2-40B4-BE49-F238E27FC236}">
                <a16:creationId xmlns:a16="http://schemas.microsoft.com/office/drawing/2014/main" id="{6B788727-53B3-248F-1E66-4487526E9CA1}"/>
              </a:ext>
            </a:extLst>
          </p:cNvPr>
          <p:cNvSpPr>
            <a:spLocks noGrp="1"/>
          </p:cNvSpPr>
          <p:nvPr>
            <p:ph type="body" sz="quarter" idx="10"/>
          </p:nvPr>
        </p:nvSpPr>
        <p:spPr>
          <a:xfrm>
            <a:off x="892927" y="2960689"/>
            <a:ext cx="9246442" cy="2376486"/>
          </a:xfrm>
        </p:spPr>
        <p:txBody>
          <a:body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350394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killeside-Mørk-Grafisk">
    <p:bg>
      <p:bgPr>
        <a:solidFill>
          <a:schemeClr val="tx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pic>
        <p:nvPicPr>
          <p:cNvPr id="17" name="Grafikk 16">
            <a:extLst>
              <a:ext uri="{FF2B5EF4-FFF2-40B4-BE49-F238E27FC236}">
                <a16:creationId xmlns:a16="http://schemas.microsoft.com/office/drawing/2014/main" id="{C5DE5F00-22A2-33BC-0062-6EAF66BA2B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12128" y="2768539"/>
            <a:ext cx="4079872" cy="4096871"/>
          </a:xfrm>
          <a:prstGeom prst="rect">
            <a:avLst/>
          </a:prstGeom>
        </p:spPr>
      </p:pic>
      <p:sp>
        <p:nvSpPr>
          <p:cNvPr id="8" name="Tittel 1">
            <a:extLst>
              <a:ext uri="{FF2B5EF4-FFF2-40B4-BE49-F238E27FC236}">
                <a16:creationId xmlns:a16="http://schemas.microsoft.com/office/drawing/2014/main" id="{55944926-4976-35B4-8535-7C141EE4F4AE}"/>
              </a:ext>
            </a:extLst>
          </p:cNvPr>
          <p:cNvSpPr>
            <a:spLocks noGrp="1"/>
          </p:cNvSpPr>
          <p:nvPr>
            <p:ph type="title"/>
          </p:nvPr>
        </p:nvSpPr>
        <p:spPr>
          <a:xfrm>
            <a:off x="866394" y="1520826"/>
            <a:ext cx="9244401" cy="1079499"/>
          </a:xfrm>
        </p:spPr>
        <p:txBody>
          <a:bodyPr lIns="0" tIns="0" rIns="0" bIns="0" anchor="b" anchorCtr="0">
            <a:noAutofit/>
          </a:bodyPr>
          <a:lstStyle>
            <a:lvl1pPr>
              <a:defRPr>
                <a:solidFill>
                  <a:schemeClr val="bg1"/>
                </a:solidFill>
              </a:defRPr>
            </a:lvl1pPr>
          </a:lstStyle>
          <a:p>
            <a:r>
              <a:rPr lang="nb-NO"/>
              <a:t>Klikk for å redigere tittelstil</a:t>
            </a:r>
          </a:p>
        </p:txBody>
      </p:sp>
      <p:sp>
        <p:nvSpPr>
          <p:cNvPr id="12" name="Plassholder for tekst 6">
            <a:extLst>
              <a:ext uri="{FF2B5EF4-FFF2-40B4-BE49-F238E27FC236}">
                <a16:creationId xmlns:a16="http://schemas.microsoft.com/office/drawing/2014/main" id="{9AD2B05C-768B-41A9-E138-1F9988754152}"/>
              </a:ext>
            </a:extLst>
          </p:cNvPr>
          <p:cNvSpPr>
            <a:spLocks noGrp="1"/>
          </p:cNvSpPr>
          <p:nvPr>
            <p:ph type="body" sz="quarter" idx="10"/>
          </p:nvPr>
        </p:nvSpPr>
        <p:spPr>
          <a:xfrm>
            <a:off x="878641" y="2960689"/>
            <a:ext cx="9246442" cy="237648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4199395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Fullside_bilde">
    <p:bg>
      <p:bgPr>
        <a:solidFill>
          <a:schemeClr val="bg1"/>
        </a:solidFill>
        <a:effectLst/>
      </p:bgPr>
    </p:bg>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5CC71AB7-F78E-2716-AB13-F3B3EE719D81}"/>
              </a:ext>
            </a:extLst>
          </p:cNvPr>
          <p:cNvSpPr>
            <a:spLocks noGrp="1" noRot="1" noMove="1" noResize="1" noEditPoints="1" noAdjustHandles="1" noChangeArrowheads="1" noChangeShapeType="1"/>
          </p:cNvSpPr>
          <p:nvPr>
            <p:ph type="pic" sz="quarter" idx="10"/>
          </p:nvPr>
        </p:nvSpPr>
        <p:spPr>
          <a:xfrm>
            <a:off x="7144" y="0"/>
            <a:ext cx="12192000" cy="6858000"/>
          </a:xfrm>
          <a:solidFill>
            <a:schemeClr val="bg1">
              <a:lumMod val="85000"/>
            </a:schemeClr>
          </a:solidFill>
        </p:spPr>
        <p:txBody>
          <a:bodyPr/>
          <a:lstStyle/>
          <a:p>
            <a:r>
              <a:rPr lang="nb-NO"/>
              <a:t>Klikk på ikonet for å legge til et bilde</a:t>
            </a:r>
          </a:p>
        </p:txBody>
      </p:sp>
      <p:sp>
        <p:nvSpPr>
          <p:cNvPr id="14" name="Tittel 13">
            <a:extLst>
              <a:ext uri="{FF2B5EF4-FFF2-40B4-BE49-F238E27FC236}">
                <a16:creationId xmlns:a16="http://schemas.microsoft.com/office/drawing/2014/main" id="{90C9DCF8-CCD5-9150-101B-C635EE56B88F}"/>
              </a:ext>
            </a:extLst>
          </p:cNvPr>
          <p:cNvSpPr>
            <a:spLocks noGrp="1"/>
          </p:cNvSpPr>
          <p:nvPr>
            <p:ph type="title"/>
          </p:nvPr>
        </p:nvSpPr>
        <p:spPr>
          <a:xfrm>
            <a:off x="0" y="-6100927"/>
            <a:ext cx="11159768" cy="1260476"/>
          </a:xfrm>
        </p:spPr>
        <p:txBody>
          <a:bodyPr/>
          <a:lstStyle>
            <a:lvl1pPr>
              <a:defRPr>
                <a:solidFill>
                  <a:schemeClr val="bg1"/>
                </a:solidFill>
              </a:defRPr>
            </a:lvl1pPr>
          </a:lstStyle>
          <a:p>
            <a:r>
              <a:rPr lang="nb-NO"/>
              <a:t>Klikk for å redigere tittelstil</a:t>
            </a:r>
          </a:p>
        </p:txBody>
      </p:sp>
      <p:sp>
        <p:nvSpPr>
          <p:cNvPr id="5" name="Text Placeholder 5">
            <a:extLst>
              <a:ext uri="{FF2B5EF4-FFF2-40B4-BE49-F238E27FC236}">
                <a16:creationId xmlns:a16="http://schemas.microsoft.com/office/drawing/2014/main" id="{924B93CA-0D18-CEE7-E54F-50C982E44926}"/>
              </a:ext>
            </a:extLst>
          </p:cNvPr>
          <p:cNvSpPr>
            <a:spLocks noGrp="1" noRot="1" noChangeAspect="1" noMove="1" noResize="1" noEditPoints="1" noAdjustHandles="1" noChangeArrowheads="1" noChangeShapeType="1"/>
          </p:cNvSpPr>
          <p:nvPr>
            <p:ph type="body" sz="quarter" idx="14" hasCustomPrompt="1"/>
          </p:nvPr>
        </p:nvSpPr>
        <p:spPr>
          <a:xfrm>
            <a:off x="9957574" y="6068306"/>
            <a:ext cx="1304870" cy="477197"/>
          </a:xfrm>
          <a:blipFill>
            <a:blip>
              <a:extLst>
                <a:ext uri="{96DAC541-7B7A-43D3-8B79-37D633B846F1}">
                  <asvg:svgBlip xmlns:asvg="http://schemas.microsoft.com/office/drawing/2016/SVG/main" r:embed="rId2"/>
                </a:ext>
              </a:extLst>
            </a:blip>
            <a:srcRect/>
            <a:stretch>
              <a:fillRect t="20269" b="20269"/>
            </a:stretch>
          </a:blipFill>
        </p:spPr>
        <p:txBody>
          <a:bodyPr/>
          <a:lstStyle>
            <a:lvl1pPr marL="0" indent="0">
              <a:buNone/>
              <a:defRPr/>
            </a:lvl1pPr>
          </a:lstStyle>
          <a:p>
            <a:pPr lvl="0"/>
            <a:r>
              <a:rPr lang="en-US"/>
              <a:t> </a:t>
            </a:r>
            <a:endParaRPr lang="nb-NO"/>
          </a:p>
        </p:txBody>
      </p:sp>
      <p:sp>
        <p:nvSpPr>
          <p:cNvPr id="6" name="Text Placeholder 5">
            <a:extLst>
              <a:ext uri="{FF2B5EF4-FFF2-40B4-BE49-F238E27FC236}">
                <a16:creationId xmlns:a16="http://schemas.microsoft.com/office/drawing/2014/main" id="{3F45A5A3-0E47-BC12-EFCE-A0CB8BA73C5F}"/>
              </a:ext>
            </a:extLst>
          </p:cNvPr>
          <p:cNvSpPr>
            <a:spLocks noGrp="1" noRot="1" noChangeAspect="1" noMove="1" noResize="1" noEditPoints="1" noAdjustHandles="1" noChangeArrowheads="1" noChangeShapeType="1"/>
          </p:cNvSpPr>
          <p:nvPr>
            <p:ph type="body" sz="quarter" idx="16" hasCustomPrompt="1"/>
          </p:nvPr>
        </p:nvSpPr>
        <p:spPr>
          <a:xfrm>
            <a:off x="11400960" y="6170147"/>
            <a:ext cx="275103" cy="27510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469822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Fullside_bilde_Mørk logo">
    <p:bg>
      <p:bgPr>
        <a:solidFill>
          <a:schemeClr val="bg1"/>
        </a:solidFill>
        <a:effectLst/>
      </p:bgPr>
    </p:bg>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5CC71AB7-F78E-2716-AB13-F3B3EE719D81}"/>
              </a:ext>
            </a:extLst>
          </p:cNvPr>
          <p:cNvSpPr>
            <a:spLocks noGrp="1" noRot="1" noMove="1" noResize="1" noEditPoints="1" noAdjustHandles="1" noChangeArrowheads="1" noChangeShapeType="1"/>
          </p:cNvSpPr>
          <p:nvPr>
            <p:ph type="pic" sz="quarter" idx="10"/>
          </p:nvPr>
        </p:nvSpPr>
        <p:spPr>
          <a:xfrm>
            <a:off x="0" y="0"/>
            <a:ext cx="12192000" cy="6858000"/>
          </a:xfrm>
          <a:solidFill>
            <a:schemeClr val="bg1">
              <a:lumMod val="85000"/>
            </a:schemeClr>
          </a:solidFill>
        </p:spPr>
        <p:txBody>
          <a:bodyPr/>
          <a:lstStyle/>
          <a:p>
            <a:r>
              <a:rPr lang="nb-NO"/>
              <a:t>Klikk på ikonet for å legge til et bilde</a:t>
            </a:r>
          </a:p>
        </p:txBody>
      </p:sp>
      <p:sp>
        <p:nvSpPr>
          <p:cNvPr id="14" name="Tittel 13">
            <a:extLst>
              <a:ext uri="{FF2B5EF4-FFF2-40B4-BE49-F238E27FC236}">
                <a16:creationId xmlns:a16="http://schemas.microsoft.com/office/drawing/2014/main" id="{90C9DCF8-CCD5-9150-101B-C635EE56B88F}"/>
              </a:ext>
            </a:extLst>
          </p:cNvPr>
          <p:cNvSpPr>
            <a:spLocks noGrp="1"/>
          </p:cNvSpPr>
          <p:nvPr>
            <p:ph type="title"/>
          </p:nvPr>
        </p:nvSpPr>
        <p:spPr>
          <a:xfrm>
            <a:off x="0" y="-6354146"/>
            <a:ext cx="11159768" cy="1260476"/>
          </a:xfrm>
        </p:spPr>
        <p:txBody>
          <a:bodyPr/>
          <a:lstStyle>
            <a:lvl1pPr>
              <a:defRPr>
                <a:solidFill>
                  <a:schemeClr val="bg1"/>
                </a:solidFill>
              </a:defRPr>
            </a:lvl1pPr>
          </a:lstStyle>
          <a:p>
            <a:r>
              <a:rPr lang="nb-NO"/>
              <a:t>Klikk for å redigere tittelstil</a:t>
            </a:r>
          </a:p>
        </p:txBody>
      </p:sp>
      <p:sp>
        <p:nvSpPr>
          <p:cNvPr id="3" name="Text Placeholder 5">
            <a:extLst>
              <a:ext uri="{FF2B5EF4-FFF2-40B4-BE49-F238E27FC236}">
                <a16:creationId xmlns:a16="http://schemas.microsoft.com/office/drawing/2014/main" id="{EF6925C3-6FD2-4697-60AD-523D29303024}"/>
              </a:ext>
            </a:extLst>
          </p:cNvPr>
          <p:cNvSpPr>
            <a:spLocks noGrp="1" noRot="1" noChangeAspect="1" noMove="1" noResize="1" noEditPoints="1" noAdjustHandles="1" noChangeArrowheads="1" noChangeShapeType="1"/>
          </p:cNvSpPr>
          <p:nvPr>
            <p:ph type="body" sz="quarter" idx="14" hasCustomPrompt="1"/>
          </p:nvPr>
        </p:nvSpPr>
        <p:spPr>
          <a:xfrm>
            <a:off x="9943293" y="6068308"/>
            <a:ext cx="1304870" cy="477197"/>
          </a:xfrm>
          <a:blipFill>
            <a:blip>
              <a:extLst>
                <a:ext uri="{96DAC541-7B7A-43D3-8B79-37D633B846F1}">
                  <asvg:svgBlip xmlns:asvg="http://schemas.microsoft.com/office/drawing/2016/SVG/main" r:embed="rId2"/>
                </a:ext>
              </a:extLst>
            </a:blip>
            <a:srcRect/>
            <a:stretch>
              <a:fillRect t="20269" b="20269"/>
            </a:stretch>
          </a:blipFill>
        </p:spPr>
        <p:txBody>
          <a:bodyPr/>
          <a:lstStyle>
            <a:lvl1pPr marL="0" indent="0">
              <a:buNone/>
              <a:defRPr/>
            </a:lvl1pPr>
          </a:lstStyle>
          <a:p>
            <a:pPr lvl="0"/>
            <a:r>
              <a:rPr lang="en-US"/>
              <a:t> </a:t>
            </a:r>
            <a:endParaRPr lang="nb-NO"/>
          </a:p>
        </p:txBody>
      </p:sp>
      <p:sp>
        <p:nvSpPr>
          <p:cNvPr id="6" name="Text Placeholder 5">
            <a:extLst>
              <a:ext uri="{FF2B5EF4-FFF2-40B4-BE49-F238E27FC236}">
                <a16:creationId xmlns:a16="http://schemas.microsoft.com/office/drawing/2014/main" id="{18738D20-28EC-717E-2014-450E8389BB13}"/>
              </a:ext>
            </a:extLst>
          </p:cNvPr>
          <p:cNvSpPr>
            <a:spLocks noGrp="1" noRot="1" noChangeAspect="1" noMove="1" noResize="1" noEditPoints="1" noAdjustHandles="1" noChangeArrowheads="1" noChangeShapeType="1"/>
          </p:cNvSpPr>
          <p:nvPr>
            <p:ph type="body" sz="quarter" idx="16" hasCustomPrompt="1"/>
          </p:nvPr>
        </p:nvSpPr>
        <p:spPr>
          <a:xfrm>
            <a:off x="11400960" y="6170147"/>
            <a:ext cx="275103" cy="27510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1770657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Agenda">
    <p:bg>
      <p:bgPr>
        <a:solidFill>
          <a:schemeClr val="accent2"/>
        </a:solidFill>
        <a:effectLst/>
      </p:bgPr>
    </p:bg>
    <p:spTree>
      <p:nvGrpSpPr>
        <p:cNvPr id="1" name=""/>
        <p:cNvGrpSpPr/>
        <p:nvPr/>
      </p:nvGrpSpPr>
      <p:grpSpPr>
        <a:xfrm>
          <a:off x="0" y="0"/>
          <a:ext cx="0" cy="0"/>
          <a:chOff x="0" y="0"/>
          <a:chExt cx="0" cy="0"/>
        </a:xfrm>
      </p:grpSpPr>
      <p:sp>
        <p:nvSpPr>
          <p:cNvPr id="14" name="Tittel 1">
            <a:extLst>
              <a:ext uri="{FF2B5EF4-FFF2-40B4-BE49-F238E27FC236}">
                <a16:creationId xmlns:a16="http://schemas.microsoft.com/office/drawing/2014/main" id="{C6DA2FE4-3DDD-A2F0-D85A-91FE6455FC76}"/>
              </a:ext>
            </a:extLst>
          </p:cNvPr>
          <p:cNvSpPr>
            <a:spLocks noGrp="1"/>
          </p:cNvSpPr>
          <p:nvPr>
            <p:ph type="title" hasCustomPrompt="1"/>
          </p:nvPr>
        </p:nvSpPr>
        <p:spPr>
          <a:xfrm>
            <a:off x="630279" y="1531100"/>
            <a:ext cx="3320215" cy="1069226"/>
          </a:xfrm>
        </p:spPr>
        <p:txBody>
          <a:bodyPr lIns="0" tIns="0" rIns="0" bIns="0" anchor="t" anchorCtr="0">
            <a:noAutofit/>
          </a:bodyPr>
          <a:lstStyle/>
          <a:p>
            <a:r>
              <a:rPr lang="nb-NO"/>
              <a:t>Agenda</a:t>
            </a:r>
          </a:p>
        </p:txBody>
      </p:sp>
      <p:sp>
        <p:nvSpPr>
          <p:cNvPr id="15" name="Plassholder for tekst 4">
            <a:extLst>
              <a:ext uri="{FF2B5EF4-FFF2-40B4-BE49-F238E27FC236}">
                <a16:creationId xmlns:a16="http://schemas.microsoft.com/office/drawing/2014/main" id="{820FC744-647A-9D59-5347-A5E416481CF1}"/>
              </a:ext>
            </a:extLst>
          </p:cNvPr>
          <p:cNvSpPr>
            <a:spLocks noGrp="1"/>
          </p:cNvSpPr>
          <p:nvPr>
            <p:ph type="body" sz="quarter" idx="11" hasCustomPrompt="1"/>
          </p:nvPr>
        </p:nvSpPr>
        <p:spPr>
          <a:xfrm>
            <a:off x="4304322" y="1531099"/>
            <a:ext cx="7364559" cy="4310901"/>
          </a:xfrm>
        </p:spPr>
        <p:txBody>
          <a:bodyPr lIns="0" tIns="0" rIns="0" bIns="0">
            <a:noAutofit/>
          </a:bodyPr>
          <a:lstStyle>
            <a:lvl1pPr marL="285750" indent="-285750">
              <a:lnSpc>
                <a:spcPct val="150000"/>
              </a:lnSpc>
              <a:buSzPct val="110000"/>
              <a:buFontTx/>
              <a:buBlip>
                <a:blip>
                  <a:extLst>
                    <a:ext uri="{96DAC541-7B7A-43D3-8B79-37D633B846F1}">
                      <asvg:svgBlip xmlns:asvg="http://schemas.microsoft.com/office/drawing/2016/SVG/main" r:embed="rId2"/>
                    </a:ext>
                  </a:extLst>
                </a:blip>
              </a:buBlip>
              <a:defRPr/>
            </a:lvl1pPr>
            <a:lvl2pPr marL="457200" indent="0">
              <a:buNone/>
              <a:defRPr/>
            </a:lvl2pPr>
            <a:lvl3pPr marL="914400" indent="0">
              <a:buNone/>
              <a:defRPr/>
            </a:lvl3pPr>
            <a:lvl4pPr marL="1371600" indent="0">
              <a:buNone/>
              <a:defRPr/>
            </a:lvl4pPr>
            <a:lvl5pPr marL="1828800" indent="0">
              <a:buNone/>
              <a:defRPr/>
            </a:lvl5pPr>
          </a:lstStyle>
          <a:p>
            <a:pPr lvl="0"/>
            <a:r>
              <a:rPr lang="nb-NO"/>
              <a:t>Agenda punkt</a:t>
            </a:r>
          </a:p>
          <a:p>
            <a:pPr lvl="0"/>
            <a:r>
              <a:rPr lang="nb-NO"/>
              <a:t>Agenda punkt</a:t>
            </a:r>
          </a:p>
          <a:p>
            <a:pPr lvl="0"/>
            <a:r>
              <a:rPr lang="nb-NO"/>
              <a:t>Agenda punkt</a:t>
            </a:r>
          </a:p>
          <a:p>
            <a:pPr lvl="0"/>
            <a:r>
              <a:rPr lang="nb-NO"/>
              <a:t>Agenda punkt</a:t>
            </a:r>
          </a:p>
          <a:p>
            <a:pPr lvl="0"/>
            <a:r>
              <a:rPr lang="nb-NO"/>
              <a:t>Agenda punkt</a:t>
            </a:r>
          </a:p>
        </p:txBody>
      </p:sp>
      <p:pic>
        <p:nvPicPr>
          <p:cNvPr id="17" name="Grafikk 16">
            <a:extLst>
              <a:ext uri="{FF2B5EF4-FFF2-40B4-BE49-F238E27FC236}">
                <a16:creationId xmlns:a16="http://schemas.microsoft.com/office/drawing/2014/main" id="{C5DE5F00-22A2-33BC-0062-6EAF66BA2B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9988406" y="-4616"/>
            <a:ext cx="2215975" cy="2225208"/>
          </a:xfrm>
          <a:prstGeom prst="rect">
            <a:avLst/>
          </a:prstGeom>
        </p:spPr>
      </p:pic>
      <p:pic>
        <p:nvPicPr>
          <p:cNvPr id="4" name="Grafikk 3">
            <a:extLst>
              <a:ext uri="{FF2B5EF4-FFF2-40B4-BE49-F238E27FC236}">
                <a16:creationId xmlns:a16="http://schemas.microsoft.com/office/drawing/2014/main" id="{23E5306F-9E47-4BFA-7622-FBBBD7DE3FC9}"/>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42765" y="6226947"/>
            <a:ext cx="547066" cy="118693"/>
          </a:xfrm>
          <a:prstGeom prst="rect">
            <a:avLst/>
          </a:prstGeom>
        </p:spPr>
      </p:pic>
    </p:spTree>
    <p:extLst>
      <p:ext uri="{BB962C8B-B14F-4D97-AF65-F5344CB8AC3E}">
        <p14:creationId xmlns:p14="http://schemas.microsoft.com/office/powerpoint/2010/main" val="1662988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Innhold_tekst-bilde">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45EF7874-6564-7382-9C1F-33F58FACA9B4}"/>
              </a:ext>
            </a:extLst>
          </p:cNvPr>
          <p:cNvSpPr>
            <a:spLocks noGrp="1" noRot="1" noMove="1" noResize="1" noEditPoints="1" noAdjustHandles="1" noChangeArrowheads="1" noChangeShapeType="1"/>
          </p:cNvSpPr>
          <p:nvPr>
            <p:ph type="pic" sz="quarter" idx="14" hasCustomPrompt="1"/>
          </p:nvPr>
        </p:nvSpPr>
        <p:spPr>
          <a:xfrm>
            <a:off x="6096000" y="0"/>
            <a:ext cx="6096000" cy="6858000"/>
          </a:xfrm>
          <a:solidFill>
            <a:schemeClr val="bg1">
              <a:lumMod val="85000"/>
            </a:schemeClr>
          </a:solidFill>
        </p:spPr>
        <p:txBody>
          <a:bodyPr/>
          <a:lstStyle>
            <a:lvl1pPr marL="0" indent="0">
              <a:buNone/>
              <a:defRPr/>
            </a:lvl1pPr>
          </a:lstStyle>
          <a:p>
            <a:r>
              <a:rPr lang="nb-NO"/>
              <a:t>Klikk på ikonet for å sette inn bilde</a:t>
            </a:r>
          </a:p>
        </p:txBody>
      </p:sp>
      <p:sp>
        <p:nvSpPr>
          <p:cNvPr id="2" name="Tittel 1">
            <a:extLst>
              <a:ext uri="{FF2B5EF4-FFF2-40B4-BE49-F238E27FC236}">
                <a16:creationId xmlns:a16="http://schemas.microsoft.com/office/drawing/2014/main" id="{9095B26C-DD44-B69E-5815-9FF994692920}"/>
              </a:ext>
            </a:extLst>
          </p:cNvPr>
          <p:cNvSpPr>
            <a:spLocks noGrp="1"/>
          </p:cNvSpPr>
          <p:nvPr>
            <p:ph type="title"/>
          </p:nvPr>
        </p:nvSpPr>
        <p:spPr>
          <a:xfrm>
            <a:off x="854346" y="512763"/>
            <a:ext cx="5067824" cy="2077265"/>
          </a:xfrm>
        </p:spPr>
        <p:txBody>
          <a:bodyPr lIns="0" tIns="0" rIns="0" bIns="0">
            <a:noAutofit/>
          </a:bodyPr>
          <a:lstStyle/>
          <a:p>
            <a:r>
              <a:rPr lang="nb-NO"/>
              <a:t>Klikk for å redigere tittelstil</a:t>
            </a:r>
          </a:p>
        </p:txBody>
      </p:sp>
      <p:sp>
        <p:nvSpPr>
          <p:cNvPr id="5" name="Plassholder for tekst 4">
            <a:extLst>
              <a:ext uri="{FF2B5EF4-FFF2-40B4-BE49-F238E27FC236}">
                <a16:creationId xmlns:a16="http://schemas.microsoft.com/office/drawing/2014/main" id="{0B632E81-4896-F23C-3E91-2ACD79A768E0}"/>
              </a:ext>
            </a:extLst>
          </p:cNvPr>
          <p:cNvSpPr>
            <a:spLocks noGrp="1"/>
          </p:cNvSpPr>
          <p:nvPr>
            <p:ph type="body" sz="quarter" idx="15"/>
          </p:nvPr>
        </p:nvSpPr>
        <p:spPr>
          <a:xfrm>
            <a:off x="885652" y="2960688"/>
            <a:ext cx="5036518" cy="28956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Grafikk 6">
            <a:extLst>
              <a:ext uri="{FF2B5EF4-FFF2-40B4-BE49-F238E27FC236}">
                <a16:creationId xmlns:a16="http://schemas.microsoft.com/office/drawing/2014/main" id="{D6A62370-C2B6-3B29-31C2-DE3F7FC433BF}"/>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2765" y="6226947"/>
            <a:ext cx="547066" cy="118693"/>
          </a:xfrm>
          <a:prstGeom prst="rect">
            <a:avLst/>
          </a:prstGeom>
        </p:spPr>
      </p:pic>
      <p:sp>
        <p:nvSpPr>
          <p:cNvPr id="9" name="Text Placeholder 5">
            <a:extLst>
              <a:ext uri="{FF2B5EF4-FFF2-40B4-BE49-F238E27FC236}">
                <a16:creationId xmlns:a16="http://schemas.microsoft.com/office/drawing/2014/main" id="{9F03DF76-AA61-070A-34BF-23E5C31CE6A3}"/>
              </a:ext>
            </a:extLst>
          </p:cNvPr>
          <p:cNvSpPr>
            <a:spLocks noGrp="1"/>
          </p:cNvSpPr>
          <p:nvPr>
            <p:ph type="body" sz="quarter" idx="16" hasCustomPrompt="1"/>
          </p:nvPr>
        </p:nvSpPr>
        <p:spPr>
          <a:xfrm>
            <a:off x="11400960" y="6170147"/>
            <a:ext cx="275103" cy="27510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3676440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Innhold-tekst-bilde">
    <p:spTree>
      <p:nvGrpSpPr>
        <p:cNvPr id="1" name=""/>
        <p:cNvGrpSpPr/>
        <p:nvPr/>
      </p:nvGrpSpPr>
      <p:grpSpPr>
        <a:xfrm>
          <a:off x="0" y="0"/>
          <a:ext cx="0" cy="0"/>
          <a:chOff x="0" y="0"/>
          <a:chExt cx="0" cy="0"/>
        </a:xfrm>
      </p:grpSpPr>
      <p:sp>
        <p:nvSpPr>
          <p:cNvPr id="3" name="Plassholder for bilde 3">
            <a:extLst>
              <a:ext uri="{FF2B5EF4-FFF2-40B4-BE49-F238E27FC236}">
                <a16:creationId xmlns:a16="http://schemas.microsoft.com/office/drawing/2014/main" id="{25AD7864-3737-7367-23C6-3DD88ED92D20}"/>
              </a:ext>
            </a:extLst>
          </p:cNvPr>
          <p:cNvSpPr>
            <a:spLocks noGrp="1" noRot="1" noMove="1" noResize="1" noEditPoints="1" noAdjustHandles="1" noChangeArrowheads="1" noChangeShapeType="1"/>
          </p:cNvSpPr>
          <p:nvPr>
            <p:ph type="pic" sz="quarter" idx="14" hasCustomPrompt="1"/>
          </p:nvPr>
        </p:nvSpPr>
        <p:spPr>
          <a:xfrm>
            <a:off x="4295775" y="0"/>
            <a:ext cx="7896225" cy="6858000"/>
          </a:xfrm>
          <a:solidFill>
            <a:schemeClr val="bg1">
              <a:lumMod val="85000"/>
            </a:schemeClr>
          </a:solidFill>
        </p:spPr>
        <p:txBody>
          <a:bodyPr/>
          <a:lstStyle>
            <a:lvl1pPr marL="0" indent="0">
              <a:buNone/>
              <a:defRPr/>
            </a:lvl1pPr>
          </a:lstStyle>
          <a:p>
            <a:r>
              <a:rPr lang="nb-NO"/>
              <a:t>Klikk på ikonet for å sette inn bilde</a:t>
            </a:r>
          </a:p>
        </p:txBody>
      </p:sp>
      <p:sp>
        <p:nvSpPr>
          <p:cNvPr id="4" name="Tittel 1">
            <a:extLst>
              <a:ext uri="{FF2B5EF4-FFF2-40B4-BE49-F238E27FC236}">
                <a16:creationId xmlns:a16="http://schemas.microsoft.com/office/drawing/2014/main" id="{87855133-A483-B8DC-C434-3703591A8FD3}"/>
              </a:ext>
            </a:extLst>
          </p:cNvPr>
          <p:cNvSpPr>
            <a:spLocks noGrp="1"/>
          </p:cNvSpPr>
          <p:nvPr>
            <p:ph type="title"/>
          </p:nvPr>
        </p:nvSpPr>
        <p:spPr>
          <a:xfrm>
            <a:off x="854344" y="512763"/>
            <a:ext cx="3225530" cy="2077265"/>
          </a:xfrm>
        </p:spPr>
        <p:txBody>
          <a:bodyPr lIns="0" tIns="0" rIns="0" bIns="0">
            <a:noAutofit/>
          </a:bodyPr>
          <a:lstStyle/>
          <a:p>
            <a:r>
              <a:rPr lang="nb-NO"/>
              <a:t>Klikk for å redigere tittelstil</a:t>
            </a:r>
          </a:p>
        </p:txBody>
      </p:sp>
      <p:sp>
        <p:nvSpPr>
          <p:cNvPr id="5" name="Plassholder for tekst 4">
            <a:extLst>
              <a:ext uri="{FF2B5EF4-FFF2-40B4-BE49-F238E27FC236}">
                <a16:creationId xmlns:a16="http://schemas.microsoft.com/office/drawing/2014/main" id="{7F67D90A-1B24-23E9-F929-46B4D70537C3}"/>
              </a:ext>
            </a:extLst>
          </p:cNvPr>
          <p:cNvSpPr>
            <a:spLocks noGrp="1"/>
          </p:cNvSpPr>
          <p:nvPr>
            <p:ph type="body" sz="quarter" idx="15"/>
          </p:nvPr>
        </p:nvSpPr>
        <p:spPr>
          <a:xfrm>
            <a:off x="878509" y="2960688"/>
            <a:ext cx="3225530" cy="28956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Grafikk 8">
            <a:extLst>
              <a:ext uri="{FF2B5EF4-FFF2-40B4-BE49-F238E27FC236}">
                <a16:creationId xmlns:a16="http://schemas.microsoft.com/office/drawing/2014/main" id="{3FE67715-8C2C-F7B2-8005-E7C4F9B5D0CF}"/>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2765" y="6226947"/>
            <a:ext cx="547066" cy="118693"/>
          </a:xfrm>
          <a:prstGeom prst="rect">
            <a:avLst/>
          </a:prstGeom>
        </p:spPr>
      </p:pic>
      <p:sp>
        <p:nvSpPr>
          <p:cNvPr id="8" name="Text Placeholder 5">
            <a:extLst>
              <a:ext uri="{FF2B5EF4-FFF2-40B4-BE49-F238E27FC236}">
                <a16:creationId xmlns:a16="http://schemas.microsoft.com/office/drawing/2014/main" id="{E277B967-C7B4-CE92-E9F8-FD7ADE37F289}"/>
              </a:ext>
            </a:extLst>
          </p:cNvPr>
          <p:cNvSpPr>
            <a:spLocks noGrp="1"/>
          </p:cNvSpPr>
          <p:nvPr>
            <p:ph type="body" sz="quarter" idx="16" hasCustomPrompt="1"/>
          </p:nvPr>
        </p:nvSpPr>
        <p:spPr>
          <a:xfrm>
            <a:off x="11400960" y="6170147"/>
            <a:ext cx="275103" cy="27510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2660238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Innhold_tekst-bilde">
    <p:spTree>
      <p:nvGrpSpPr>
        <p:cNvPr id="1" name=""/>
        <p:cNvGrpSpPr/>
        <p:nvPr/>
      </p:nvGrpSpPr>
      <p:grpSpPr>
        <a:xfrm>
          <a:off x="0" y="0"/>
          <a:ext cx="0" cy="0"/>
          <a:chOff x="0" y="0"/>
          <a:chExt cx="0" cy="0"/>
        </a:xfrm>
      </p:grpSpPr>
      <p:sp>
        <p:nvSpPr>
          <p:cNvPr id="24" name="Plassholder for bilde 3">
            <a:extLst>
              <a:ext uri="{FF2B5EF4-FFF2-40B4-BE49-F238E27FC236}">
                <a16:creationId xmlns:a16="http://schemas.microsoft.com/office/drawing/2014/main" id="{E8412296-32B8-7A3B-6F07-B50255C07957}"/>
              </a:ext>
            </a:extLst>
          </p:cNvPr>
          <p:cNvSpPr>
            <a:spLocks noGrp="1"/>
          </p:cNvSpPr>
          <p:nvPr>
            <p:ph type="pic" sz="quarter" idx="14" hasCustomPrompt="1"/>
          </p:nvPr>
        </p:nvSpPr>
        <p:spPr>
          <a:xfrm>
            <a:off x="8112124" y="0"/>
            <a:ext cx="4079875" cy="6858000"/>
          </a:xfrm>
          <a:solidFill>
            <a:schemeClr val="bg1">
              <a:lumMod val="85000"/>
            </a:schemeClr>
          </a:solidFill>
        </p:spPr>
        <p:txBody>
          <a:bodyPr/>
          <a:lstStyle>
            <a:lvl1pPr marL="0" indent="0">
              <a:buNone/>
              <a:defRPr/>
            </a:lvl1pPr>
          </a:lstStyle>
          <a:p>
            <a:r>
              <a:rPr lang="nb-NO"/>
              <a:t>Klikk på ikonet for å sette inn bilde</a:t>
            </a:r>
          </a:p>
        </p:txBody>
      </p:sp>
      <p:sp>
        <p:nvSpPr>
          <p:cNvPr id="3" name="Tittel 1">
            <a:extLst>
              <a:ext uri="{FF2B5EF4-FFF2-40B4-BE49-F238E27FC236}">
                <a16:creationId xmlns:a16="http://schemas.microsoft.com/office/drawing/2014/main" id="{505E35C7-929D-9FE9-0D72-9D5F88A45C85}"/>
              </a:ext>
            </a:extLst>
          </p:cNvPr>
          <p:cNvSpPr>
            <a:spLocks noGrp="1"/>
          </p:cNvSpPr>
          <p:nvPr>
            <p:ph type="title"/>
          </p:nvPr>
        </p:nvSpPr>
        <p:spPr>
          <a:xfrm>
            <a:off x="854343" y="512763"/>
            <a:ext cx="7053786" cy="2077265"/>
          </a:xfrm>
        </p:spPr>
        <p:txBody>
          <a:bodyPr lIns="0" tIns="0" rIns="0" bIns="0">
            <a:noAutofit/>
          </a:bodyPr>
          <a:lstStyle/>
          <a:p>
            <a:r>
              <a:rPr lang="nb-NO"/>
              <a:t>Klikk for å redigere tittelstil</a:t>
            </a:r>
          </a:p>
        </p:txBody>
      </p:sp>
      <p:sp>
        <p:nvSpPr>
          <p:cNvPr id="4" name="Plassholder for tekst 4">
            <a:extLst>
              <a:ext uri="{FF2B5EF4-FFF2-40B4-BE49-F238E27FC236}">
                <a16:creationId xmlns:a16="http://schemas.microsoft.com/office/drawing/2014/main" id="{D8FB84DC-A154-CF54-AB03-111036473313}"/>
              </a:ext>
            </a:extLst>
          </p:cNvPr>
          <p:cNvSpPr>
            <a:spLocks noGrp="1"/>
          </p:cNvSpPr>
          <p:nvPr>
            <p:ph type="body" sz="quarter" idx="15"/>
          </p:nvPr>
        </p:nvSpPr>
        <p:spPr>
          <a:xfrm>
            <a:off x="885651" y="2960688"/>
            <a:ext cx="7022478" cy="28956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Grafikk 6">
            <a:extLst>
              <a:ext uri="{FF2B5EF4-FFF2-40B4-BE49-F238E27FC236}">
                <a16:creationId xmlns:a16="http://schemas.microsoft.com/office/drawing/2014/main" id="{A290DE72-0359-975F-FF0F-C5A379F99910}"/>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2765" y="6226947"/>
            <a:ext cx="547066" cy="118693"/>
          </a:xfrm>
          <a:prstGeom prst="rect">
            <a:avLst/>
          </a:prstGeom>
        </p:spPr>
      </p:pic>
      <p:sp>
        <p:nvSpPr>
          <p:cNvPr id="2" name="Text Placeholder 5">
            <a:extLst>
              <a:ext uri="{FF2B5EF4-FFF2-40B4-BE49-F238E27FC236}">
                <a16:creationId xmlns:a16="http://schemas.microsoft.com/office/drawing/2014/main" id="{04EC5499-7F9B-9112-EBC3-50605819464D}"/>
              </a:ext>
            </a:extLst>
          </p:cNvPr>
          <p:cNvSpPr>
            <a:spLocks noGrp="1"/>
          </p:cNvSpPr>
          <p:nvPr>
            <p:ph type="body" sz="quarter" idx="16" hasCustomPrompt="1"/>
          </p:nvPr>
        </p:nvSpPr>
        <p:spPr>
          <a:xfrm>
            <a:off x="11400960" y="6170147"/>
            <a:ext cx="275103" cy="275103"/>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Tree>
    <p:extLst>
      <p:ext uri="{BB962C8B-B14F-4D97-AF65-F5344CB8AC3E}">
        <p14:creationId xmlns:p14="http://schemas.microsoft.com/office/powerpoint/2010/main" val="2338383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Innhold_tekstbok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95B26C-DD44-B69E-5815-9FF994692920}"/>
              </a:ext>
            </a:extLst>
          </p:cNvPr>
          <p:cNvSpPr>
            <a:spLocks noGrp="1"/>
          </p:cNvSpPr>
          <p:nvPr>
            <p:ph type="title"/>
          </p:nvPr>
        </p:nvSpPr>
        <p:spPr>
          <a:xfrm>
            <a:off x="520725" y="519639"/>
            <a:ext cx="11155338" cy="1444564"/>
          </a:xfrm>
        </p:spPr>
        <p:txBody>
          <a:bodyPr lIns="0" tIns="0" rIns="0" bIns="0" anchor="b" anchorCtr="0">
            <a:noAutofit/>
          </a:bodyPr>
          <a:lstStyle/>
          <a:p>
            <a:r>
              <a:rPr lang="nb-NO"/>
              <a:t>Klikk for å redigere tittelstil</a:t>
            </a:r>
          </a:p>
        </p:txBody>
      </p:sp>
      <p:sp>
        <p:nvSpPr>
          <p:cNvPr id="15" name="Plassholder for tekst 14">
            <a:extLst>
              <a:ext uri="{FF2B5EF4-FFF2-40B4-BE49-F238E27FC236}">
                <a16:creationId xmlns:a16="http://schemas.microsoft.com/office/drawing/2014/main" id="{FC160A4B-D3F1-5800-901E-1E8ED67DA7BC}"/>
              </a:ext>
            </a:extLst>
          </p:cNvPr>
          <p:cNvSpPr>
            <a:spLocks noGrp="1"/>
          </p:cNvSpPr>
          <p:nvPr>
            <p:ph type="body" sz="quarter" idx="12" hasCustomPrompt="1"/>
          </p:nvPr>
        </p:nvSpPr>
        <p:spPr>
          <a:xfrm>
            <a:off x="521465" y="2276475"/>
            <a:ext cx="3558410" cy="3565525"/>
          </a:xfrm>
          <a:prstGeom prst="roundRect">
            <a:avLst>
              <a:gd name="adj" fmla="val 2854"/>
            </a:avLst>
          </a:prstGeom>
          <a:solidFill>
            <a:schemeClr val="bg2"/>
          </a:solidFill>
        </p:spPr>
        <p:txBody>
          <a:bodyPr lIns="180000" tIns="180000" rIns="180000" bIns="180000"/>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sp>
        <p:nvSpPr>
          <p:cNvPr id="16" name="Plassholder for tekst 14">
            <a:extLst>
              <a:ext uri="{FF2B5EF4-FFF2-40B4-BE49-F238E27FC236}">
                <a16:creationId xmlns:a16="http://schemas.microsoft.com/office/drawing/2014/main" id="{524B2C61-DE4A-B038-55FE-E6614747AB54}"/>
              </a:ext>
            </a:extLst>
          </p:cNvPr>
          <p:cNvSpPr>
            <a:spLocks noGrp="1"/>
          </p:cNvSpPr>
          <p:nvPr>
            <p:ph type="body" sz="quarter" idx="13" hasCustomPrompt="1"/>
          </p:nvPr>
        </p:nvSpPr>
        <p:spPr>
          <a:xfrm>
            <a:off x="4295775" y="2276475"/>
            <a:ext cx="3600450" cy="3565525"/>
          </a:xfrm>
          <a:prstGeom prst="roundRect">
            <a:avLst>
              <a:gd name="adj" fmla="val 2854"/>
            </a:avLst>
          </a:prstGeom>
          <a:solidFill>
            <a:schemeClr val="bg2"/>
          </a:solidFill>
        </p:spPr>
        <p:txBody>
          <a:bodyPr lIns="180000" tIns="180000" rIns="180000" bIns="180000"/>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sp>
        <p:nvSpPr>
          <p:cNvPr id="17" name="Plassholder for tekst 14">
            <a:extLst>
              <a:ext uri="{FF2B5EF4-FFF2-40B4-BE49-F238E27FC236}">
                <a16:creationId xmlns:a16="http://schemas.microsoft.com/office/drawing/2014/main" id="{68C249E5-A774-75A2-D12A-9DFBFE4762F9}"/>
              </a:ext>
            </a:extLst>
          </p:cNvPr>
          <p:cNvSpPr>
            <a:spLocks noGrp="1"/>
          </p:cNvSpPr>
          <p:nvPr>
            <p:ph type="body" sz="quarter" idx="14" hasCustomPrompt="1"/>
          </p:nvPr>
        </p:nvSpPr>
        <p:spPr>
          <a:xfrm>
            <a:off x="8112125" y="2276475"/>
            <a:ext cx="3563938" cy="3565525"/>
          </a:xfrm>
          <a:prstGeom prst="roundRect">
            <a:avLst>
              <a:gd name="adj" fmla="val 2854"/>
            </a:avLst>
          </a:prstGeom>
          <a:solidFill>
            <a:schemeClr val="bg2"/>
          </a:solidFill>
        </p:spPr>
        <p:txBody>
          <a:bodyPr lIns="180000" tIns="180000" rIns="180000" bIns="180000"/>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pic>
        <p:nvPicPr>
          <p:cNvPr id="3" name="Grafikk 2">
            <a:extLst>
              <a:ext uri="{FF2B5EF4-FFF2-40B4-BE49-F238E27FC236}">
                <a16:creationId xmlns:a16="http://schemas.microsoft.com/office/drawing/2014/main" id="{D9583948-5D83-238E-BD3A-B8954DAA104D}"/>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42749" y="6226947"/>
            <a:ext cx="547066" cy="118693"/>
          </a:xfrm>
          <a:prstGeom prst="rect">
            <a:avLst/>
          </a:prstGeom>
        </p:spPr>
      </p:pic>
    </p:spTree>
    <p:extLst>
      <p:ext uri="{BB962C8B-B14F-4D97-AF65-F5344CB8AC3E}">
        <p14:creationId xmlns:p14="http://schemas.microsoft.com/office/powerpoint/2010/main" val="208081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Innhold_tekstboks-bilde-3">
    <p:spTree>
      <p:nvGrpSpPr>
        <p:cNvPr id="1" name=""/>
        <p:cNvGrpSpPr/>
        <p:nvPr/>
      </p:nvGrpSpPr>
      <p:grpSpPr>
        <a:xfrm>
          <a:off x="0" y="0"/>
          <a:ext cx="0" cy="0"/>
          <a:chOff x="0" y="0"/>
          <a:chExt cx="0" cy="0"/>
        </a:xfrm>
      </p:grpSpPr>
      <p:pic>
        <p:nvPicPr>
          <p:cNvPr id="10" name="Grafikk 9">
            <a:extLst>
              <a:ext uri="{FF2B5EF4-FFF2-40B4-BE49-F238E27FC236}">
                <a16:creationId xmlns:a16="http://schemas.microsoft.com/office/drawing/2014/main" id="{138400B5-F8C5-9993-812C-0DE7EB34AA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1317" y="6226947"/>
            <a:ext cx="547066" cy="118693"/>
          </a:xfrm>
          <a:prstGeom prst="rect">
            <a:avLst/>
          </a:prstGeom>
        </p:spPr>
      </p:pic>
      <p:sp>
        <p:nvSpPr>
          <p:cNvPr id="15" name="Plassholder for tekst 14">
            <a:extLst>
              <a:ext uri="{FF2B5EF4-FFF2-40B4-BE49-F238E27FC236}">
                <a16:creationId xmlns:a16="http://schemas.microsoft.com/office/drawing/2014/main" id="{FC160A4B-D3F1-5800-901E-1E8ED67DA7BC}"/>
              </a:ext>
            </a:extLst>
          </p:cNvPr>
          <p:cNvSpPr>
            <a:spLocks noGrp="1"/>
          </p:cNvSpPr>
          <p:nvPr>
            <p:ph type="body" sz="quarter" idx="12" hasCustomPrompt="1"/>
          </p:nvPr>
        </p:nvSpPr>
        <p:spPr>
          <a:xfrm>
            <a:off x="521465" y="3933825"/>
            <a:ext cx="3558410" cy="1908175"/>
          </a:xfrm>
          <a:prstGeom prst="roundRect">
            <a:avLst>
              <a:gd name="adj" fmla="val 2854"/>
            </a:avLst>
          </a:prstGeom>
          <a:solidFill>
            <a:schemeClr val="tx2"/>
          </a:solidFill>
        </p:spPr>
        <p:txBody>
          <a:bodyPr lIns="180000" tIns="360000" rIns="180000" bIns="180000"/>
          <a:lstStyle>
            <a:lvl1pPr marL="0" indent="0">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sp>
        <p:nvSpPr>
          <p:cNvPr id="16" name="Plassholder for tekst 14">
            <a:extLst>
              <a:ext uri="{FF2B5EF4-FFF2-40B4-BE49-F238E27FC236}">
                <a16:creationId xmlns:a16="http://schemas.microsoft.com/office/drawing/2014/main" id="{524B2C61-DE4A-B038-55FE-E6614747AB54}"/>
              </a:ext>
            </a:extLst>
          </p:cNvPr>
          <p:cNvSpPr>
            <a:spLocks noGrp="1"/>
          </p:cNvSpPr>
          <p:nvPr>
            <p:ph type="body" sz="quarter" idx="13" hasCustomPrompt="1"/>
          </p:nvPr>
        </p:nvSpPr>
        <p:spPr>
          <a:xfrm>
            <a:off x="4295775" y="3933825"/>
            <a:ext cx="3600449" cy="1908175"/>
          </a:xfrm>
          <a:prstGeom prst="roundRect">
            <a:avLst>
              <a:gd name="adj" fmla="val 2854"/>
            </a:avLst>
          </a:prstGeom>
          <a:solidFill>
            <a:schemeClr val="tx2"/>
          </a:solidFill>
        </p:spPr>
        <p:txBody>
          <a:bodyPr lIns="180000" tIns="360000" rIns="180000" bIns="180000"/>
          <a:lstStyle>
            <a:lvl1pPr marL="0" indent="0">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sp>
        <p:nvSpPr>
          <p:cNvPr id="17" name="Plassholder for tekst 14">
            <a:extLst>
              <a:ext uri="{FF2B5EF4-FFF2-40B4-BE49-F238E27FC236}">
                <a16:creationId xmlns:a16="http://schemas.microsoft.com/office/drawing/2014/main" id="{68C249E5-A774-75A2-D12A-9DFBFE4762F9}"/>
              </a:ext>
            </a:extLst>
          </p:cNvPr>
          <p:cNvSpPr>
            <a:spLocks noGrp="1"/>
          </p:cNvSpPr>
          <p:nvPr>
            <p:ph type="body" sz="quarter" idx="14" hasCustomPrompt="1"/>
          </p:nvPr>
        </p:nvSpPr>
        <p:spPr>
          <a:xfrm>
            <a:off x="8112125" y="3933825"/>
            <a:ext cx="3563938" cy="1908175"/>
          </a:xfrm>
          <a:prstGeom prst="roundRect">
            <a:avLst>
              <a:gd name="adj" fmla="val 2854"/>
            </a:avLst>
          </a:prstGeom>
          <a:solidFill>
            <a:schemeClr val="tx2"/>
          </a:solidFill>
        </p:spPr>
        <p:txBody>
          <a:bodyPr lIns="180000" tIns="360000" rIns="180000" bIns="180000"/>
          <a:lstStyle>
            <a:lvl1pPr marL="0" indent="0">
              <a:buNone/>
              <a:defRPr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sp>
        <p:nvSpPr>
          <p:cNvPr id="4" name="Plassholder for bilde 3">
            <a:extLst>
              <a:ext uri="{FF2B5EF4-FFF2-40B4-BE49-F238E27FC236}">
                <a16:creationId xmlns:a16="http://schemas.microsoft.com/office/drawing/2014/main" id="{3E346D5E-42B6-A161-3192-46EC99418D15}"/>
              </a:ext>
            </a:extLst>
          </p:cNvPr>
          <p:cNvSpPr>
            <a:spLocks noGrp="1"/>
          </p:cNvSpPr>
          <p:nvPr>
            <p:ph type="pic" sz="quarter" idx="15" hasCustomPrompt="1"/>
          </p:nvPr>
        </p:nvSpPr>
        <p:spPr>
          <a:xfrm>
            <a:off x="515938" y="2276475"/>
            <a:ext cx="3563937" cy="1806795"/>
          </a:xfrm>
          <a:prstGeom prst="roundRect">
            <a:avLst>
              <a:gd name="adj" fmla="val 4687"/>
            </a:avLst>
          </a:prstGeom>
          <a:solidFill>
            <a:schemeClr val="bg1">
              <a:lumMod val="85000"/>
            </a:schemeClr>
          </a:solidFill>
        </p:spPr>
        <p:txBody>
          <a:bodyPr/>
          <a:lstStyle/>
          <a:p>
            <a:r>
              <a:rPr lang="nb-NO"/>
              <a:t>Klikk på ikonet for å sette inn bilde</a:t>
            </a:r>
          </a:p>
        </p:txBody>
      </p:sp>
      <p:sp>
        <p:nvSpPr>
          <p:cNvPr id="11" name="Plassholder for bilde 3">
            <a:extLst>
              <a:ext uri="{FF2B5EF4-FFF2-40B4-BE49-F238E27FC236}">
                <a16:creationId xmlns:a16="http://schemas.microsoft.com/office/drawing/2014/main" id="{3B189F7E-170D-FB96-88FF-CB4C9029A78F}"/>
              </a:ext>
            </a:extLst>
          </p:cNvPr>
          <p:cNvSpPr>
            <a:spLocks noGrp="1"/>
          </p:cNvSpPr>
          <p:nvPr>
            <p:ph type="pic" sz="quarter" idx="16" hasCustomPrompt="1"/>
          </p:nvPr>
        </p:nvSpPr>
        <p:spPr>
          <a:xfrm>
            <a:off x="4295776" y="2276475"/>
            <a:ext cx="3600450" cy="1806795"/>
          </a:xfrm>
          <a:prstGeom prst="roundRect">
            <a:avLst>
              <a:gd name="adj" fmla="val 4687"/>
            </a:avLst>
          </a:prstGeom>
          <a:solidFill>
            <a:schemeClr val="bg1">
              <a:lumMod val="85000"/>
            </a:schemeClr>
          </a:solidFill>
        </p:spPr>
        <p:txBody>
          <a:bodyPr/>
          <a:lstStyle/>
          <a:p>
            <a:r>
              <a:rPr lang="nb-NO"/>
              <a:t>Klikk på ikonet for å sette inn bilde</a:t>
            </a:r>
          </a:p>
        </p:txBody>
      </p:sp>
      <p:sp>
        <p:nvSpPr>
          <p:cNvPr id="12" name="Plassholder for bilde 3">
            <a:extLst>
              <a:ext uri="{FF2B5EF4-FFF2-40B4-BE49-F238E27FC236}">
                <a16:creationId xmlns:a16="http://schemas.microsoft.com/office/drawing/2014/main" id="{1EC4DDEE-336E-3861-8D79-225B4D1D514F}"/>
              </a:ext>
            </a:extLst>
          </p:cNvPr>
          <p:cNvSpPr>
            <a:spLocks noGrp="1"/>
          </p:cNvSpPr>
          <p:nvPr>
            <p:ph type="pic" sz="quarter" idx="17" hasCustomPrompt="1"/>
          </p:nvPr>
        </p:nvSpPr>
        <p:spPr>
          <a:xfrm>
            <a:off x="8112125" y="2276475"/>
            <a:ext cx="3568725" cy="1806795"/>
          </a:xfrm>
          <a:prstGeom prst="roundRect">
            <a:avLst>
              <a:gd name="adj" fmla="val 4687"/>
            </a:avLst>
          </a:prstGeom>
          <a:solidFill>
            <a:schemeClr val="bg1">
              <a:lumMod val="85000"/>
            </a:schemeClr>
          </a:solidFill>
        </p:spPr>
        <p:txBody>
          <a:bodyPr/>
          <a:lstStyle/>
          <a:p>
            <a:r>
              <a:rPr lang="nb-NO"/>
              <a:t>Klikk på ikonet for å sette inn bilde</a:t>
            </a:r>
          </a:p>
        </p:txBody>
      </p:sp>
      <p:sp>
        <p:nvSpPr>
          <p:cNvPr id="3" name="Tittel 1">
            <a:extLst>
              <a:ext uri="{FF2B5EF4-FFF2-40B4-BE49-F238E27FC236}">
                <a16:creationId xmlns:a16="http://schemas.microsoft.com/office/drawing/2014/main" id="{69CC93BD-7F76-83B8-3CB1-459F0861B272}"/>
              </a:ext>
            </a:extLst>
          </p:cNvPr>
          <p:cNvSpPr>
            <a:spLocks noGrp="1"/>
          </p:cNvSpPr>
          <p:nvPr>
            <p:ph type="title"/>
          </p:nvPr>
        </p:nvSpPr>
        <p:spPr>
          <a:xfrm>
            <a:off x="520725" y="519639"/>
            <a:ext cx="11155338" cy="1444564"/>
          </a:xfrm>
        </p:spPr>
        <p:txBody>
          <a:bodyPr lIns="0" tIns="0" rIns="0" bIns="0" anchor="b" anchorCtr="0">
            <a:noAutofit/>
          </a:bodyPr>
          <a:lstStyle/>
          <a:p>
            <a:r>
              <a:rPr lang="nb-NO"/>
              <a:t>Klikk for å redigere tittelstil</a:t>
            </a:r>
          </a:p>
        </p:txBody>
      </p:sp>
    </p:spTree>
    <p:extLst>
      <p:ext uri="{BB962C8B-B14F-4D97-AF65-F5344CB8AC3E}">
        <p14:creationId xmlns:p14="http://schemas.microsoft.com/office/powerpoint/2010/main" val="381998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orside-mø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Friform 22">
            <a:extLst>
              <a:ext uri="{FF2B5EF4-FFF2-40B4-BE49-F238E27FC236}">
                <a16:creationId xmlns:a16="http://schemas.microsoft.com/office/drawing/2014/main" id="{4B1E2487-A3F3-2407-5EB4-4C987FD5F63A}"/>
              </a:ext>
            </a:extLst>
          </p:cNvPr>
          <p:cNvSpPr/>
          <p:nvPr userDrawn="1"/>
        </p:nvSpPr>
        <p:spPr>
          <a:xfrm>
            <a:off x="0" y="512762"/>
            <a:ext cx="4295775" cy="5832476"/>
          </a:xfrm>
          <a:custGeom>
            <a:avLst/>
            <a:gdLst>
              <a:gd name="connsiteX0" fmla="*/ 0 w 4295775"/>
              <a:gd name="connsiteY0" fmla="*/ 0 h 5832476"/>
              <a:gd name="connsiteX1" fmla="*/ 4187580 w 4295775"/>
              <a:gd name="connsiteY1" fmla="*/ 0 h 5832476"/>
              <a:gd name="connsiteX2" fmla="*/ 4295775 w 4295775"/>
              <a:gd name="connsiteY2" fmla="*/ 108195 h 5832476"/>
              <a:gd name="connsiteX3" fmla="*/ 4295775 w 4295775"/>
              <a:gd name="connsiteY3" fmla="*/ 5724281 h 5832476"/>
              <a:gd name="connsiteX4" fmla="*/ 4187580 w 4295775"/>
              <a:gd name="connsiteY4" fmla="*/ 5832476 h 5832476"/>
              <a:gd name="connsiteX5" fmla="*/ 0 w 4295775"/>
              <a:gd name="connsiteY5" fmla="*/ 5832476 h 5832476"/>
              <a:gd name="connsiteX6" fmla="*/ 0 w 4295775"/>
              <a:gd name="connsiteY6" fmla="*/ 0 h 58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5775" h="5832476">
                <a:moveTo>
                  <a:pt x="0" y="0"/>
                </a:moveTo>
                <a:lnTo>
                  <a:pt x="4187580" y="0"/>
                </a:lnTo>
                <a:cubicBezTo>
                  <a:pt x="4247334" y="0"/>
                  <a:pt x="4295775" y="48441"/>
                  <a:pt x="4295775" y="108195"/>
                </a:cubicBezTo>
                <a:lnTo>
                  <a:pt x="4295775" y="5724281"/>
                </a:lnTo>
                <a:cubicBezTo>
                  <a:pt x="4295775" y="5784035"/>
                  <a:pt x="4247334" y="5832476"/>
                  <a:pt x="4187580" y="5832476"/>
                </a:cubicBezTo>
                <a:lnTo>
                  <a:pt x="0" y="5832476"/>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pic>
        <p:nvPicPr>
          <p:cNvPr id="11" name="Grafikk 10">
            <a:extLst>
              <a:ext uri="{FF2B5EF4-FFF2-40B4-BE49-F238E27FC236}">
                <a16:creationId xmlns:a16="http://schemas.microsoft.com/office/drawing/2014/main" id="{65FDAE94-B3E9-61A1-E3D0-CB0A853F519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1446" y="1017283"/>
            <a:ext cx="1304870" cy="283108"/>
          </a:xfrm>
          <a:prstGeom prst="rect">
            <a:avLst/>
          </a:prstGeom>
        </p:spPr>
      </p:pic>
      <p:sp>
        <p:nvSpPr>
          <p:cNvPr id="3" name="Tittel 1">
            <a:extLst>
              <a:ext uri="{FF2B5EF4-FFF2-40B4-BE49-F238E27FC236}">
                <a16:creationId xmlns:a16="http://schemas.microsoft.com/office/drawing/2014/main" id="{ED2B5BE4-2C6F-1C7E-FEE1-41FBF2D4C559}"/>
              </a:ext>
            </a:extLst>
          </p:cNvPr>
          <p:cNvSpPr>
            <a:spLocks noGrp="1"/>
          </p:cNvSpPr>
          <p:nvPr>
            <p:ph type="title"/>
          </p:nvPr>
        </p:nvSpPr>
        <p:spPr>
          <a:xfrm>
            <a:off x="517693" y="1520825"/>
            <a:ext cx="3562181" cy="1909314"/>
          </a:xfrm>
        </p:spPr>
        <p:txBody>
          <a:bodyPr lIns="0" tIns="0" rIns="0" bIns="0" anchor="b" anchorCtr="0">
            <a:noAutofit/>
          </a:bodyPr>
          <a:lstStyle>
            <a:lvl1pPr>
              <a:defRPr sz="3200">
                <a:solidFill>
                  <a:schemeClr val="bg1"/>
                </a:solidFill>
                <a:latin typeface="+mn-lt"/>
              </a:defRPr>
            </a:lvl1pPr>
          </a:lstStyle>
          <a:p>
            <a:r>
              <a:rPr lang="nb-NO"/>
              <a:t>Klikk for å redigere tittelstil</a:t>
            </a:r>
          </a:p>
        </p:txBody>
      </p:sp>
      <p:sp>
        <p:nvSpPr>
          <p:cNvPr id="6" name="Plassholder for tekst 7">
            <a:extLst>
              <a:ext uri="{FF2B5EF4-FFF2-40B4-BE49-F238E27FC236}">
                <a16:creationId xmlns:a16="http://schemas.microsoft.com/office/drawing/2014/main" id="{216457C0-8418-67EF-6D37-164BB56563CD}"/>
              </a:ext>
            </a:extLst>
          </p:cNvPr>
          <p:cNvSpPr>
            <a:spLocks noGrp="1"/>
          </p:cNvSpPr>
          <p:nvPr>
            <p:ph type="body" sz="quarter" idx="12" hasCustomPrompt="1"/>
          </p:nvPr>
        </p:nvSpPr>
        <p:spPr>
          <a:xfrm>
            <a:off x="517694" y="3659774"/>
            <a:ext cx="3562181" cy="247872"/>
          </a:xfrm>
        </p:spPr>
        <p:txBody>
          <a:bodyPr lIns="0" tIns="0" rIns="0" bIns="0">
            <a:noAutofit/>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Navn Etternavn</a:t>
            </a:r>
          </a:p>
        </p:txBody>
      </p:sp>
      <p:grpSp>
        <p:nvGrpSpPr>
          <p:cNvPr id="10" name="Gruppe 9">
            <a:extLst>
              <a:ext uri="{FF2B5EF4-FFF2-40B4-BE49-F238E27FC236}">
                <a16:creationId xmlns:a16="http://schemas.microsoft.com/office/drawing/2014/main" id="{FAD12307-166A-2A5E-0D7E-DCDF3ECF09EC}"/>
              </a:ext>
              <a:ext uri="{C183D7F6-B498-43B3-948B-1728B52AA6E4}">
                <adec:decorative xmlns:adec="http://schemas.microsoft.com/office/drawing/2017/decorative" val="1"/>
              </a:ext>
            </a:extLst>
          </p:cNvPr>
          <p:cNvGrpSpPr/>
          <p:nvPr userDrawn="1"/>
        </p:nvGrpSpPr>
        <p:grpSpPr>
          <a:xfrm>
            <a:off x="581858" y="4700239"/>
            <a:ext cx="390820" cy="390820"/>
            <a:chOff x="569720" y="4531685"/>
            <a:chExt cx="390820" cy="390820"/>
          </a:xfrm>
        </p:grpSpPr>
        <p:sp>
          <p:nvSpPr>
            <p:cNvPr id="13" name="Avrundet rektangel 12">
              <a:extLst>
                <a:ext uri="{FF2B5EF4-FFF2-40B4-BE49-F238E27FC236}">
                  <a16:creationId xmlns:a16="http://schemas.microsoft.com/office/drawing/2014/main" id="{00E08B53-94EB-9698-7E9A-0E23C754C0F6}"/>
                </a:ext>
              </a:extLst>
            </p:cNvPr>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Grafikk 13">
              <a:extLst>
                <a:ext uri="{FF2B5EF4-FFF2-40B4-BE49-F238E27FC236}">
                  <a16:creationId xmlns:a16="http://schemas.microsoft.com/office/drawing/2014/main" id="{D474C5F7-F8BB-CD8A-D0FA-B8547FCC47E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82639" y="4635438"/>
              <a:ext cx="164982" cy="183314"/>
            </a:xfrm>
            <a:prstGeom prst="rect">
              <a:avLst/>
            </a:prstGeom>
          </p:spPr>
        </p:pic>
      </p:grpSp>
      <p:sp>
        <p:nvSpPr>
          <p:cNvPr id="15" name="Plassholder for tekst 7">
            <a:extLst>
              <a:ext uri="{FF2B5EF4-FFF2-40B4-BE49-F238E27FC236}">
                <a16:creationId xmlns:a16="http://schemas.microsoft.com/office/drawing/2014/main" id="{AB5AA46E-2C5E-6A0B-3EF9-FFE6C36A9606}"/>
              </a:ext>
            </a:extLst>
          </p:cNvPr>
          <p:cNvSpPr>
            <a:spLocks noGrp="1"/>
          </p:cNvSpPr>
          <p:nvPr>
            <p:ph type="body" sz="quarter" idx="14" hasCustomPrompt="1"/>
          </p:nvPr>
        </p:nvSpPr>
        <p:spPr>
          <a:xfrm>
            <a:off x="517694" y="3919904"/>
            <a:ext cx="3562181" cy="247872"/>
          </a:xfrm>
        </p:spPr>
        <p:txBody>
          <a:bodyPr lIns="0" tIns="0" rIns="0" bIns="0">
            <a:noAutofit/>
          </a:bodyPr>
          <a:lstStyle>
            <a:lvl1pPr marL="0" inden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stillingstittel</a:t>
            </a:r>
          </a:p>
        </p:txBody>
      </p:sp>
      <p:sp>
        <p:nvSpPr>
          <p:cNvPr id="4" name="Plassholder for tekst 7">
            <a:extLst>
              <a:ext uri="{FF2B5EF4-FFF2-40B4-BE49-F238E27FC236}">
                <a16:creationId xmlns:a16="http://schemas.microsoft.com/office/drawing/2014/main" id="{102CCA01-D9DA-5C86-AAEC-17AD8FF3DE6F}"/>
              </a:ext>
            </a:extLst>
          </p:cNvPr>
          <p:cNvSpPr>
            <a:spLocks noGrp="1"/>
          </p:cNvSpPr>
          <p:nvPr>
            <p:ph type="body" sz="quarter" idx="15" hasCustomPrompt="1"/>
          </p:nvPr>
        </p:nvSpPr>
        <p:spPr>
          <a:xfrm>
            <a:off x="1163782" y="4806595"/>
            <a:ext cx="2916093" cy="247872"/>
          </a:xfrm>
        </p:spPr>
        <p:txBody>
          <a:bodyPr lIns="0" tIns="0" rIns="0" bIns="0">
            <a:noAutofit/>
          </a:bodyPr>
          <a:lstStyle>
            <a:lvl1pPr marL="0" inden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Dato</a:t>
            </a:r>
          </a:p>
        </p:txBody>
      </p:sp>
      <p:sp>
        <p:nvSpPr>
          <p:cNvPr id="2" name="TekstSylinder 1">
            <a:extLst>
              <a:ext uri="{FF2B5EF4-FFF2-40B4-BE49-F238E27FC236}">
                <a16:creationId xmlns:a16="http://schemas.microsoft.com/office/drawing/2014/main" id="{13C89589-9299-C118-C0F1-E8BC6C3705E6}"/>
              </a:ext>
            </a:extLst>
          </p:cNvPr>
          <p:cNvSpPr txBox="1"/>
          <p:nvPr userDrawn="1"/>
        </p:nvSpPr>
        <p:spPr>
          <a:xfrm>
            <a:off x="515938" y="5406926"/>
            <a:ext cx="3563936" cy="435074"/>
          </a:xfrm>
          <a:prstGeom prst="rect">
            <a:avLst/>
          </a:prstGeom>
          <a:noFill/>
        </p:spPr>
        <p:txBody>
          <a:bodyPr wrap="square" lIns="0" tIns="0" rIns="0" bIns="0" rtlCol="0" anchor="b" anchorCtr="0">
            <a:noAutofit/>
          </a:bodyPr>
          <a:lstStyle/>
          <a:p>
            <a:r>
              <a:rPr lang="nb-NO" sz="1400" b="1">
                <a:solidFill>
                  <a:schemeClr val="bg1"/>
                </a:solidFill>
              </a:rPr>
              <a:t>Direktoratet for </a:t>
            </a:r>
            <a:br>
              <a:rPr lang="nb-NO" sz="1400" b="1">
                <a:solidFill>
                  <a:schemeClr val="bg1"/>
                </a:solidFill>
              </a:rPr>
            </a:br>
            <a:r>
              <a:rPr lang="nb-NO" sz="1400" b="1">
                <a:solidFill>
                  <a:schemeClr val="bg1"/>
                </a:solidFill>
              </a:rPr>
              <a:t>samfunnssikkerhet og beredskap</a:t>
            </a:r>
          </a:p>
        </p:txBody>
      </p:sp>
    </p:spTree>
    <p:extLst>
      <p:ext uri="{BB962C8B-B14F-4D97-AF65-F5344CB8AC3E}">
        <p14:creationId xmlns:p14="http://schemas.microsoft.com/office/powerpoint/2010/main" val="15782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Innhold_tekstboks-bilde-2">
    <p:spTree>
      <p:nvGrpSpPr>
        <p:cNvPr id="1" name=""/>
        <p:cNvGrpSpPr/>
        <p:nvPr/>
      </p:nvGrpSpPr>
      <p:grpSpPr>
        <a:xfrm>
          <a:off x="0" y="0"/>
          <a:ext cx="0" cy="0"/>
          <a:chOff x="0" y="0"/>
          <a:chExt cx="0" cy="0"/>
        </a:xfrm>
      </p:grpSpPr>
      <p:pic>
        <p:nvPicPr>
          <p:cNvPr id="10" name="Grafikk 9">
            <a:extLst>
              <a:ext uri="{FF2B5EF4-FFF2-40B4-BE49-F238E27FC236}">
                <a16:creationId xmlns:a16="http://schemas.microsoft.com/office/drawing/2014/main" id="{138400B5-F8C5-9993-812C-0DE7EB34AA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1317" y="6226947"/>
            <a:ext cx="547066" cy="118693"/>
          </a:xfrm>
          <a:prstGeom prst="rect">
            <a:avLst/>
          </a:prstGeom>
        </p:spPr>
      </p:pic>
      <p:sp>
        <p:nvSpPr>
          <p:cNvPr id="3" name="Plassholder for tekst 14">
            <a:extLst>
              <a:ext uri="{FF2B5EF4-FFF2-40B4-BE49-F238E27FC236}">
                <a16:creationId xmlns:a16="http://schemas.microsoft.com/office/drawing/2014/main" id="{3AC26DB9-EE94-C836-B91F-A5F473B441BB}"/>
              </a:ext>
            </a:extLst>
          </p:cNvPr>
          <p:cNvSpPr>
            <a:spLocks noGrp="1"/>
          </p:cNvSpPr>
          <p:nvPr>
            <p:ph type="body" sz="quarter" idx="12" hasCustomPrompt="1"/>
          </p:nvPr>
        </p:nvSpPr>
        <p:spPr>
          <a:xfrm>
            <a:off x="521464" y="3813947"/>
            <a:ext cx="5466585" cy="2028053"/>
          </a:xfrm>
          <a:prstGeom prst="roundRect">
            <a:avLst>
              <a:gd name="adj" fmla="val 2854"/>
            </a:avLst>
          </a:prstGeom>
          <a:solidFill>
            <a:schemeClr val="bg2"/>
          </a:solidFill>
        </p:spPr>
        <p:txBody>
          <a:bodyPr lIns="180000" tIns="360000" rIns="180000" bIns="180000"/>
          <a:lstStyle>
            <a:lvl1pPr marL="0" indent="0">
              <a:buNone/>
              <a:defRPr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sp>
        <p:nvSpPr>
          <p:cNvPr id="6" name="Plassholder for tekst 14">
            <a:extLst>
              <a:ext uri="{FF2B5EF4-FFF2-40B4-BE49-F238E27FC236}">
                <a16:creationId xmlns:a16="http://schemas.microsoft.com/office/drawing/2014/main" id="{A9239359-4C3E-4FF4-A74E-DDE946E4CA80}"/>
              </a:ext>
            </a:extLst>
          </p:cNvPr>
          <p:cNvSpPr>
            <a:spLocks noGrp="1"/>
          </p:cNvSpPr>
          <p:nvPr>
            <p:ph type="body" sz="quarter" idx="13" hasCustomPrompt="1"/>
          </p:nvPr>
        </p:nvSpPr>
        <p:spPr>
          <a:xfrm>
            <a:off x="6203950" y="3813947"/>
            <a:ext cx="5472113" cy="2028053"/>
          </a:xfrm>
          <a:prstGeom prst="roundRect">
            <a:avLst>
              <a:gd name="adj" fmla="val 2854"/>
            </a:avLst>
          </a:prstGeom>
          <a:solidFill>
            <a:schemeClr val="bg2"/>
          </a:solidFill>
        </p:spPr>
        <p:txBody>
          <a:bodyPr lIns="180000" tIns="360000" rIns="180000" bIns="180000"/>
          <a:lstStyle>
            <a:lvl1pPr marL="0" indent="0">
              <a:buNone/>
              <a:defRPr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mengdetekst</a:t>
            </a:r>
          </a:p>
        </p:txBody>
      </p:sp>
      <p:sp>
        <p:nvSpPr>
          <p:cNvPr id="13" name="Plassholder for bilde 3">
            <a:extLst>
              <a:ext uri="{FF2B5EF4-FFF2-40B4-BE49-F238E27FC236}">
                <a16:creationId xmlns:a16="http://schemas.microsoft.com/office/drawing/2014/main" id="{939056DD-F610-738B-3CBC-B251A6865B7D}"/>
              </a:ext>
            </a:extLst>
          </p:cNvPr>
          <p:cNvSpPr>
            <a:spLocks noGrp="1"/>
          </p:cNvSpPr>
          <p:nvPr>
            <p:ph type="pic" sz="quarter" idx="15" hasCustomPrompt="1"/>
          </p:nvPr>
        </p:nvSpPr>
        <p:spPr>
          <a:xfrm>
            <a:off x="515938" y="2276475"/>
            <a:ext cx="5472112" cy="1806795"/>
          </a:xfrm>
          <a:prstGeom prst="roundRect">
            <a:avLst>
              <a:gd name="adj" fmla="val 4687"/>
            </a:avLst>
          </a:prstGeom>
          <a:solidFill>
            <a:schemeClr val="bg1">
              <a:lumMod val="85000"/>
            </a:schemeClr>
          </a:solidFill>
        </p:spPr>
        <p:txBody>
          <a:bodyPr/>
          <a:lstStyle/>
          <a:p>
            <a:r>
              <a:rPr lang="nb-NO"/>
              <a:t>Klikk på ikonet for å sette inn bilde</a:t>
            </a:r>
          </a:p>
        </p:txBody>
      </p:sp>
      <p:sp>
        <p:nvSpPr>
          <p:cNvPr id="14" name="Plassholder for bilde 3">
            <a:extLst>
              <a:ext uri="{FF2B5EF4-FFF2-40B4-BE49-F238E27FC236}">
                <a16:creationId xmlns:a16="http://schemas.microsoft.com/office/drawing/2014/main" id="{5C574544-F976-6071-42A4-9DFF52029AB1}"/>
              </a:ext>
            </a:extLst>
          </p:cNvPr>
          <p:cNvSpPr>
            <a:spLocks noGrp="1"/>
          </p:cNvSpPr>
          <p:nvPr>
            <p:ph type="pic" sz="quarter" idx="16" hasCustomPrompt="1"/>
          </p:nvPr>
        </p:nvSpPr>
        <p:spPr>
          <a:xfrm>
            <a:off x="6203950" y="2276475"/>
            <a:ext cx="5472113" cy="1806795"/>
          </a:xfrm>
          <a:prstGeom prst="roundRect">
            <a:avLst>
              <a:gd name="adj" fmla="val 4687"/>
            </a:avLst>
          </a:prstGeom>
          <a:solidFill>
            <a:schemeClr val="bg1">
              <a:lumMod val="85000"/>
            </a:schemeClr>
          </a:solidFill>
        </p:spPr>
        <p:txBody>
          <a:bodyPr/>
          <a:lstStyle/>
          <a:p>
            <a:r>
              <a:rPr lang="nb-NO"/>
              <a:t>Klikk på ikonet for å sette inn bilde</a:t>
            </a:r>
          </a:p>
        </p:txBody>
      </p:sp>
      <p:sp>
        <p:nvSpPr>
          <p:cNvPr id="12" name="Tittel 1">
            <a:extLst>
              <a:ext uri="{FF2B5EF4-FFF2-40B4-BE49-F238E27FC236}">
                <a16:creationId xmlns:a16="http://schemas.microsoft.com/office/drawing/2014/main" id="{C70459F1-A792-590D-F606-44656FAAA4F3}"/>
              </a:ext>
            </a:extLst>
          </p:cNvPr>
          <p:cNvSpPr>
            <a:spLocks noGrp="1"/>
          </p:cNvSpPr>
          <p:nvPr>
            <p:ph type="title"/>
          </p:nvPr>
        </p:nvSpPr>
        <p:spPr>
          <a:xfrm>
            <a:off x="520725" y="519639"/>
            <a:ext cx="11155338" cy="1444564"/>
          </a:xfrm>
        </p:spPr>
        <p:txBody>
          <a:bodyPr lIns="0" tIns="0" rIns="0" bIns="0" anchor="b" anchorCtr="0">
            <a:noAutofit/>
          </a:bodyPr>
          <a:lstStyle/>
          <a:p>
            <a:r>
              <a:rPr lang="nb-NO"/>
              <a:t>Klikk for å redigere tittelstil</a:t>
            </a:r>
          </a:p>
        </p:txBody>
      </p:sp>
    </p:spTree>
    <p:extLst>
      <p:ext uri="{BB962C8B-B14F-4D97-AF65-F5344CB8AC3E}">
        <p14:creationId xmlns:p14="http://schemas.microsoft.com/office/powerpoint/2010/main" val="2600861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Innhold_tekst">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51A6BB2-D970-4315-E29D-E1C1E0612196}"/>
              </a:ext>
            </a:extLst>
          </p:cNvPr>
          <p:cNvSpPr>
            <a:spLocks noGrp="1"/>
          </p:cNvSpPr>
          <p:nvPr>
            <p:ph type="title"/>
          </p:nvPr>
        </p:nvSpPr>
        <p:spPr>
          <a:xfrm>
            <a:off x="642764" y="512764"/>
            <a:ext cx="9772823" cy="1458912"/>
          </a:xfrm>
        </p:spPr>
        <p:txBody>
          <a:bodyPr lIns="0" tIns="0" rIns="0" bIns="0">
            <a:noAutofit/>
          </a:bodyPr>
          <a:lstStyle/>
          <a:p>
            <a:r>
              <a:rPr lang="nb-NO"/>
              <a:t>Klikk for å redigere tittelstil</a:t>
            </a:r>
          </a:p>
        </p:txBody>
      </p:sp>
      <p:sp>
        <p:nvSpPr>
          <p:cNvPr id="6" name="Plassholder for tekst 4">
            <a:extLst>
              <a:ext uri="{FF2B5EF4-FFF2-40B4-BE49-F238E27FC236}">
                <a16:creationId xmlns:a16="http://schemas.microsoft.com/office/drawing/2014/main" id="{BAB6DE09-F7A9-1E98-0B1C-048069C8DD91}"/>
              </a:ext>
            </a:extLst>
          </p:cNvPr>
          <p:cNvSpPr>
            <a:spLocks noGrp="1"/>
          </p:cNvSpPr>
          <p:nvPr>
            <p:ph type="body" sz="quarter" idx="15"/>
          </p:nvPr>
        </p:nvSpPr>
        <p:spPr>
          <a:xfrm>
            <a:off x="638358" y="2200275"/>
            <a:ext cx="9772823" cy="36560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3" name="Grafikk 2">
            <a:extLst>
              <a:ext uri="{FF2B5EF4-FFF2-40B4-BE49-F238E27FC236}">
                <a16:creationId xmlns:a16="http://schemas.microsoft.com/office/drawing/2014/main" id="{1AD586D2-5F40-6CD4-7F30-154DC66D8E9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2765" y="6226947"/>
            <a:ext cx="547066" cy="118693"/>
          </a:xfrm>
          <a:prstGeom prst="rect">
            <a:avLst/>
          </a:prstGeom>
        </p:spPr>
      </p:pic>
    </p:spTree>
    <p:extLst>
      <p:ext uri="{BB962C8B-B14F-4D97-AF65-F5344CB8AC3E}">
        <p14:creationId xmlns:p14="http://schemas.microsoft.com/office/powerpoint/2010/main" val="2319768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accent2"/>
        </a:solidFill>
        <a:effectLst/>
      </p:bgPr>
    </p:bg>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2DB4137E-D855-9AE8-BF57-037EEAA68707}"/>
              </a:ext>
            </a:extLst>
          </p:cNvPr>
          <p:cNvSpPr>
            <a:spLocks noGrp="1"/>
          </p:cNvSpPr>
          <p:nvPr>
            <p:ph type="ftr" sz="quarter" idx="10"/>
          </p:nvPr>
        </p:nvSpPr>
        <p:spPr/>
        <p:txBody>
          <a:bodyPr/>
          <a:lstStyle/>
          <a:p>
            <a:r>
              <a:rPr lang="nb-NO"/>
              <a:t>Bunntekst</a:t>
            </a:r>
          </a:p>
        </p:txBody>
      </p:sp>
      <p:sp>
        <p:nvSpPr>
          <p:cNvPr id="8" name="Tittel 1">
            <a:extLst>
              <a:ext uri="{FF2B5EF4-FFF2-40B4-BE49-F238E27FC236}">
                <a16:creationId xmlns:a16="http://schemas.microsoft.com/office/drawing/2014/main" id="{B6B63563-9A65-59B5-FDD5-F1190E0480FB}"/>
              </a:ext>
            </a:extLst>
          </p:cNvPr>
          <p:cNvSpPr>
            <a:spLocks noGrp="1"/>
          </p:cNvSpPr>
          <p:nvPr>
            <p:ph type="title"/>
          </p:nvPr>
        </p:nvSpPr>
        <p:spPr>
          <a:xfrm>
            <a:off x="642764" y="512764"/>
            <a:ext cx="9772824" cy="1458912"/>
          </a:xfrm>
        </p:spPr>
        <p:txBody>
          <a:bodyPr lIns="0" tIns="0" rIns="0" bIns="0">
            <a:noAutofit/>
          </a:bodyPr>
          <a:lstStyle/>
          <a:p>
            <a:r>
              <a:rPr lang="nb-NO"/>
              <a:t>Klikk for å redigere tittelstil</a:t>
            </a:r>
          </a:p>
        </p:txBody>
      </p:sp>
      <p:sp>
        <p:nvSpPr>
          <p:cNvPr id="9" name="Plassholder for tekst 4">
            <a:extLst>
              <a:ext uri="{FF2B5EF4-FFF2-40B4-BE49-F238E27FC236}">
                <a16:creationId xmlns:a16="http://schemas.microsoft.com/office/drawing/2014/main" id="{79A10262-7E9E-F305-0732-9801B343B561}"/>
              </a:ext>
            </a:extLst>
          </p:cNvPr>
          <p:cNvSpPr>
            <a:spLocks noGrp="1"/>
          </p:cNvSpPr>
          <p:nvPr>
            <p:ph type="body" sz="quarter" idx="15"/>
          </p:nvPr>
        </p:nvSpPr>
        <p:spPr>
          <a:xfrm>
            <a:off x="642764" y="2200275"/>
            <a:ext cx="9768417" cy="36560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0" name="Grafikk 9">
            <a:extLst>
              <a:ext uri="{FF2B5EF4-FFF2-40B4-BE49-F238E27FC236}">
                <a16:creationId xmlns:a16="http://schemas.microsoft.com/office/drawing/2014/main" id="{52CFFA0A-11FD-FBCB-511B-AA0FC3BFEA92}"/>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2765" y="6226947"/>
            <a:ext cx="547066" cy="118693"/>
          </a:xfrm>
          <a:prstGeom prst="rect">
            <a:avLst/>
          </a:prstGeom>
        </p:spPr>
      </p:pic>
    </p:spTree>
    <p:extLst>
      <p:ext uri="{BB962C8B-B14F-4D97-AF65-F5344CB8AC3E}">
        <p14:creationId xmlns:p14="http://schemas.microsoft.com/office/powerpoint/2010/main" val="2934200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om side">
    <p:spTree>
      <p:nvGrpSpPr>
        <p:cNvPr id="1" name=""/>
        <p:cNvGrpSpPr/>
        <p:nvPr/>
      </p:nvGrpSpPr>
      <p:grpSpPr>
        <a:xfrm>
          <a:off x="0" y="0"/>
          <a:ext cx="0" cy="0"/>
          <a:chOff x="0" y="0"/>
          <a:chExt cx="0" cy="0"/>
        </a:xfrm>
      </p:grpSpPr>
      <p:pic>
        <p:nvPicPr>
          <p:cNvPr id="2" name="Grafikk 1">
            <a:extLst>
              <a:ext uri="{FF2B5EF4-FFF2-40B4-BE49-F238E27FC236}">
                <a16:creationId xmlns:a16="http://schemas.microsoft.com/office/drawing/2014/main" id="{101B23F7-CC5C-D4A0-3C65-1E9038882ADD}"/>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42765" y="6226947"/>
            <a:ext cx="547066" cy="118693"/>
          </a:xfrm>
          <a:prstGeom prst="rect">
            <a:avLst/>
          </a:prstGeom>
        </p:spPr>
      </p:pic>
    </p:spTree>
    <p:extLst>
      <p:ext uri="{BB962C8B-B14F-4D97-AF65-F5344CB8AC3E}">
        <p14:creationId xmlns:p14="http://schemas.microsoft.com/office/powerpoint/2010/main" val="2149007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Bakside-Lys">
    <p:bg>
      <p:bgPr>
        <a:solidFill>
          <a:schemeClr val="bg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1446" y="526630"/>
            <a:ext cx="1304870" cy="283108"/>
          </a:xfrm>
          <a:prstGeom prst="rect">
            <a:avLst/>
          </a:prstGeom>
        </p:spPr>
      </p:pic>
      <p:pic>
        <p:nvPicPr>
          <p:cNvPr id="17" name="Grafikk 16">
            <a:extLst>
              <a:ext uri="{FF2B5EF4-FFF2-40B4-BE49-F238E27FC236}">
                <a16:creationId xmlns:a16="http://schemas.microsoft.com/office/drawing/2014/main" id="{C5DE5F00-22A2-33BC-0062-6EAF66BA2B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12128" y="2768539"/>
            <a:ext cx="4079872" cy="4096871"/>
          </a:xfrm>
          <a:prstGeom prst="rect">
            <a:avLst/>
          </a:prstGeom>
        </p:spPr>
      </p:pic>
      <p:sp>
        <p:nvSpPr>
          <p:cNvPr id="21" name="Tittel 1">
            <a:extLst>
              <a:ext uri="{FF2B5EF4-FFF2-40B4-BE49-F238E27FC236}">
                <a16:creationId xmlns:a16="http://schemas.microsoft.com/office/drawing/2014/main" id="{43D1C0C8-532F-8BD0-646B-3639F3141F99}"/>
              </a:ext>
            </a:extLst>
          </p:cNvPr>
          <p:cNvSpPr>
            <a:spLocks noGrp="1"/>
          </p:cNvSpPr>
          <p:nvPr>
            <p:ph type="title" hasCustomPrompt="1"/>
          </p:nvPr>
        </p:nvSpPr>
        <p:spPr>
          <a:xfrm>
            <a:off x="1044981" y="1520825"/>
            <a:ext cx="5458307" cy="1908175"/>
          </a:xfrm>
        </p:spPr>
        <p:txBody>
          <a:bodyPr lIns="0" tIns="0" rIns="0" bIns="0" anchor="b" anchorCtr="0">
            <a:noAutofit/>
          </a:bodyPr>
          <a:lstStyle>
            <a:lvl1pPr>
              <a:defRPr>
                <a:solidFill>
                  <a:schemeClr val="tx1"/>
                </a:solidFill>
              </a:defRPr>
            </a:lvl1pPr>
          </a:lstStyle>
          <a:p>
            <a:r>
              <a:rPr lang="nb-NO"/>
              <a:t>Tusen takk for oppmerksomheten!</a:t>
            </a:r>
          </a:p>
        </p:txBody>
      </p:sp>
      <p:sp>
        <p:nvSpPr>
          <p:cNvPr id="11" name="Plassholder for tekst 7">
            <a:extLst>
              <a:ext uri="{FF2B5EF4-FFF2-40B4-BE49-F238E27FC236}">
                <a16:creationId xmlns:a16="http://schemas.microsoft.com/office/drawing/2014/main" id="{27CB0054-C55E-7DA7-5227-9B758A37C786}"/>
              </a:ext>
            </a:extLst>
          </p:cNvPr>
          <p:cNvSpPr>
            <a:spLocks noGrp="1"/>
          </p:cNvSpPr>
          <p:nvPr>
            <p:ph type="body" sz="quarter" idx="12" hasCustomPrompt="1"/>
          </p:nvPr>
        </p:nvSpPr>
        <p:spPr>
          <a:xfrm>
            <a:off x="1023150" y="3765278"/>
            <a:ext cx="3562181" cy="247872"/>
          </a:xfrm>
        </p:spPr>
        <p:txBody>
          <a:bodyPr lIns="0" tIns="0" rIns="0" bIns="0">
            <a:noAutofit/>
          </a:bodyPr>
          <a:lstStyle>
            <a:lvl1pPr marL="0" indent="0">
              <a:buNone/>
              <a:defRPr sz="18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Navn Etternavn</a:t>
            </a:r>
          </a:p>
        </p:txBody>
      </p:sp>
      <p:sp>
        <p:nvSpPr>
          <p:cNvPr id="12" name="Plassholder for tekst 7">
            <a:extLst>
              <a:ext uri="{FF2B5EF4-FFF2-40B4-BE49-F238E27FC236}">
                <a16:creationId xmlns:a16="http://schemas.microsoft.com/office/drawing/2014/main" id="{9D1F344F-AC3B-0023-D519-68CF5AADCB57}"/>
              </a:ext>
            </a:extLst>
          </p:cNvPr>
          <p:cNvSpPr>
            <a:spLocks noGrp="1"/>
          </p:cNvSpPr>
          <p:nvPr>
            <p:ph type="body" sz="quarter" idx="15" hasCustomPrompt="1"/>
          </p:nvPr>
        </p:nvSpPr>
        <p:spPr>
          <a:xfrm>
            <a:off x="1023150" y="4109431"/>
            <a:ext cx="3562181" cy="247872"/>
          </a:xfrm>
        </p:spPr>
        <p:txBody>
          <a:bodyPr lIns="0" tIns="0" rIns="0" bIns="0">
            <a:noAutofit/>
          </a:bodyPr>
          <a:lstStyle>
            <a:lvl1pPr marL="0" indent="0">
              <a:buNone/>
              <a:defRPr sz="18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stillingstittel</a:t>
            </a:r>
          </a:p>
        </p:txBody>
      </p:sp>
      <p:sp>
        <p:nvSpPr>
          <p:cNvPr id="13" name="Plassholder for tekst 7">
            <a:extLst>
              <a:ext uri="{FF2B5EF4-FFF2-40B4-BE49-F238E27FC236}">
                <a16:creationId xmlns:a16="http://schemas.microsoft.com/office/drawing/2014/main" id="{64C938B9-7D53-00C2-07A1-A667A3AE3110}"/>
              </a:ext>
            </a:extLst>
          </p:cNvPr>
          <p:cNvSpPr>
            <a:spLocks noGrp="1"/>
          </p:cNvSpPr>
          <p:nvPr>
            <p:ph type="body" sz="quarter" idx="16" hasCustomPrompt="1"/>
          </p:nvPr>
        </p:nvSpPr>
        <p:spPr>
          <a:xfrm>
            <a:off x="1023150" y="4453584"/>
            <a:ext cx="3562181" cy="247872"/>
          </a:xfrm>
        </p:spPr>
        <p:txBody>
          <a:bodyPr lIns="0" tIns="0" rIns="0" bIns="0">
            <a:noAutofit/>
          </a:bodyPr>
          <a:lstStyle>
            <a:lvl1pPr marL="0" indent="0">
              <a:buNone/>
              <a:defRPr sz="18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00 00 00 00</a:t>
            </a:r>
          </a:p>
        </p:txBody>
      </p:sp>
      <p:sp>
        <p:nvSpPr>
          <p:cNvPr id="14" name="Plassholder for tekst 7">
            <a:extLst>
              <a:ext uri="{FF2B5EF4-FFF2-40B4-BE49-F238E27FC236}">
                <a16:creationId xmlns:a16="http://schemas.microsoft.com/office/drawing/2014/main" id="{BCFBB781-3F6E-28A9-F80C-0489DAB022B4}"/>
              </a:ext>
            </a:extLst>
          </p:cNvPr>
          <p:cNvSpPr>
            <a:spLocks noGrp="1"/>
          </p:cNvSpPr>
          <p:nvPr>
            <p:ph type="body" sz="quarter" idx="17" hasCustomPrompt="1"/>
          </p:nvPr>
        </p:nvSpPr>
        <p:spPr>
          <a:xfrm>
            <a:off x="1023150" y="4797738"/>
            <a:ext cx="3562181" cy="247872"/>
          </a:xfrm>
        </p:spPr>
        <p:txBody>
          <a:bodyPr lIns="0" tIns="0" rIns="0" bIns="0">
            <a:noAutofit/>
          </a:bodyPr>
          <a:lstStyle>
            <a:lvl1pPr marL="0" indent="0">
              <a:buNone/>
              <a:defRPr sz="18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err="1"/>
              <a:t>navn@dsb.no</a:t>
            </a:r>
            <a:endParaRPr lang="nb-NO"/>
          </a:p>
        </p:txBody>
      </p:sp>
    </p:spTree>
    <p:extLst>
      <p:ext uri="{BB962C8B-B14F-4D97-AF65-F5344CB8AC3E}">
        <p14:creationId xmlns:p14="http://schemas.microsoft.com/office/powerpoint/2010/main" val="3769803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Bakside-Mørk">
    <p:bg>
      <p:bgPr>
        <a:solidFill>
          <a:schemeClr val="tx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1446" y="526630"/>
            <a:ext cx="1304870" cy="283108"/>
          </a:xfrm>
          <a:prstGeom prst="rect">
            <a:avLst/>
          </a:prstGeom>
        </p:spPr>
      </p:pic>
      <p:pic>
        <p:nvPicPr>
          <p:cNvPr id="17" name="Grafikk 16">
            <a:extLst>
              <a:ext uri="{FF2B5EF4-FFF2-40B4-BE49-F238E27FC236}">
                <a16:creationId xmlns:a16="http://schemas.microsoft.com/office/drawing/2014/main" id="{C5DE5F00-22A2-33BC-0062-6EAF66BA2B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12128" y="2768539"/>
            <a:ext cx="4079872" cy="4096871"/>
          </a:xfrm>
          <a:prstGeom prst="rect">
            <a:avLst/>
          </a:prstGeom>
        </p:spPr>
      </p:pic>
      <p:sp>
        <p:nvSpPr>
          <p:cNvPr id="21" name="Tittel 1">
            <a:extLst>
              <a:ext uri="{FF2B5EF4-FFF2-40B4-BE49-F238E27FC236}">
                <a16:creationId xmlns:a16="http://schemas.microsoft.com/office/drawing/2014/main" id="{43D1C0C8-532F-8BD0-646B-3639F3141F99}"/>
              </a:ext>
            </a:extLst>
          </p:cNvPr>
          <p:cNvSpPr>
            <a:spLocks noGrp="1"/>
          </p:cNvSpPr>
          <p:nvPr>
            <p:ph type="title" hasCustomPrompt="1"/>
          </p:nvPr>
        </p:nvSpPr>
        <p:spPr>
          <a:xfrm>
            <a:off x="523487" y="1520825"/>
            <a:ext cx="5458307" cy="1908175"/>
          </a:xfrm>
        </p:spPr>
        <p:txBody>
          <a:bodyPr lIns="0" tIns="0" rIns="0" bIns="0" anchor="b" anchorCtr="0">
            <a:noAutofit/>
          </a:bodyPr>
          <a:lstStyle>
            <a:lvl1pPr>
              <a:defRPr>
                <a:solidFill>
                  <a:schemeClr val="bg1"/>
                </a:solidFill>
              </a:defRPr>
            </a:lvl1pPr>
          </a:lstStyle>
          <a:p>
            <a:r>
              <a:rPr lang="nb-NO"/>
              <a:t>Tusen takk for oppmerksomheten!</a:t>
            </a:r>
          </a:p>
        </p:txBody>
      </p:sp>
      <p:sp>
        <p:nvSpPr>
          <p:cNvPr id="5" name="Plassholder for tekst 7">
            <a:extLst>
              <a:ext uri="{FF2B5EF4-FFF2-40B4-BE49-F238E27FC236}">
                <a16:creationId xmlns:a16="http://schemas.microsoft.com/office/drawing/2014/main" id="{EBDE528C-CC87-4005-2AE7-A65AAB57A95C}"/>
              </a:ext>
            </a:extLst>
          </p:cNvPr>
          <p:cNvSpPr>
            <a:spLocks noGrp="1"/>
          </p:cNvSpPr>
          <p:nvPr>
            <p:ph type="body" sz="quarter" idx="12" hasCustomPrompt="1"/>
          </p:nvPr>
        </p:nvSpPr>
        <p:spPr>
          <a:xfrm>
            <a:off x="515938" y="3765278"/>
            <a:ext cx="3562181" cy="247872"/>
          </a:xfrm>
        </p:spPr>
        <p:txBody>
          <a:bodyPr lIns="0" tIns="0" rIns="0" bIns="0">
            <a:noAutofit/>
          </a:bodyPr>
          <a:lstStyle>
            <a:lvl1pPr marL="0" indent="0">
              <a:buNone/>
              <a:defRPr sz="18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Navn Etternavn</a:t>
            </a:r>
          </a:p>
        </p:txBody>
      </p:sp>
      <p:sp>
        <p:nvSpPr>
          <p:cNvPr id="7" name="Plassholder for tekst 7">
            <a:extLst>
              <a:ext uri="{FF2B5EF4-FFF2-40B4-BE49-F238E27FC236}">
                <a16:creationId xmlns:a16="http://schemas.microsoft.com/office/drawing/2014/main" id="{43427B2C-F1A3-7A74-D83B-90E04CB9367B}"/>
              </a:ext>
            </a:extLst>
          </p:cNvPr>
          <p:cNvSpPr>
            <a:spLocks noGrp="1"/>
          </p:cNvSpPr>
          <p:nvPr>
            <p:ph type="body" sz="quarter" idx="15" hasCustomPrompt="1"/>
          </p:nvPr>
        </p:nvSpPr>
        <p:spPr>
          <a:xfrm>
            <a:off x="515938" y="4109431"/>
            <a:ext cx="3562181" cy="247872"/>
          </a:xfrm>
        </p:spPr>
        <p:txBody>
          <a:bodyPr lIns="0" tIns="0" rIns="0" bIns="0">
            <a:noAutofit/>
          </a:bodyPr>
          <a:lstStyle>
            <a:lvl1pPr marL="0" indent="0">
              <a:buNone/>
              <a:defRPr sz="18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stillingstittel</a:t>
            </a:r>
          </a:p>
        </p:txBody>
      </p:sp>
      <p:sp>
        <p:nvSpPr>
          <p:cNvPr id="9" name="Plassholder for tekst 7">
            <a:extLst>
              <a:ext uri="{FF2B5EF4-FFF2-40B4-BE49-F238E27FC236}">
                <a16:creationId xmlns:a16="http://schemas.microsoft.com/office/drawing/2014/main" id="{CE2B3E19-3F1F-BAD3-880E-9408BDC6CA66}"/>
              </a:ext>
            </a:extLst>
          </p:cNvPr>
          <p:cNvSpPr>
            <a:spLocks noGrp="1"/>
          </p:cNvSpPr>
          <p:nvPr>
            <p:ph type="body" sz="quarter" idx="16" hasCustomPrompt="1"/>
          </p:nvPr>
        </p:nvSpPr>
        <p:spPr>
          <a:xfrm>
            <a:off x="515938" y="4453584"/>
            <a:ext cx="3562181" cy="247872"/>
          </a:xfrm>
        </p:spPr>
        <p:txBody>
          <a:bodyPr lIns="0" tIns="0" rIns="0" bIns="0">
            <a:noAutofit/>
          </a:bodyPr>
          <a:lstStyle>
            <a:lvl1pPr marL="0" indent="0">
              <a:buNone/>
              <a:defRPr sz="18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00 00 00 00</a:t>
            </a:r>
          </a:p>
        </p:txBody>
      </p:sp>
      <p:sp>
        <p:nvSpPr>
          <p:cNvPr id="10" name="Plassholder for tekst 7">
            <a:extLst>
              <a:ext uri="{FF2B5EF4-FFF2-40B4-BE49-F238E27FC236}">
                <a16:creationId xmlns:a16="http://schemas.microsoft.com/office/drawing/2014/main" id="{C430CC76-5169-8B8E-1C50-8CA282004B73}"/>
              </a:ext>
            </a:extLst>
          </p:cNvPr>
          <p:cNvSpPr>
            <a:spLocks noGrp="1"/>
          </p:cNvSpPr>
          <p:nvPr>
            <p:ph type="body" sz="quarter" idx="17" hasCustomPrompt="1"/>
          </p:nvPr>
        </p:nvSpPr>
        <p:spPr>
          <a:xfrm>
            <a:off x="515938" y="4797738"/>
            <a:ext cx="3562181" cy="247872"/>
          </a:xfrm>
        </p:spPr>
        <p:txBody>
          <a:bodyPr lIns="0" tIns="0" rIns="0" bIns="0">
            <a:noAutofit/>
          </a:bodyPr>
          <a:lstStyle>
            <a:lvl1pPr marL="0" indent="0">
              <a:buNone/>
              <a:defRPr sz="18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err="1"/>
              <a:t>navn@dsb.no</a:t>
            </a:r>
            <a:endParaRPr lang="nb-NO"/>
          </a:p>
        </p:txBody>
      </p:sp>
    </p:spTree>
    <p:extLst>
      <p:ext uri="{BB962C8B-B14F-4D97-AF65-F5344CB8AC3E}">
        <p14:creationId xmlns:p14="http://schemas.microsoft.com/office/powerpoint/2010/main" val="2648369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D562E3-1C73-4CBF-C4F0-0CAAA9523AA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A454E8-8084-B9D7-13F9-75F627BA4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3CB6185-14AC-D3A0-C6E5-96E1D85CB4C4}"/>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5" name="Plassholder for bunntekst 4">
            <a:extLst>
              <a:ext uri="{FF2B5EF4-FFF2-40B4-BE49-F238E27FC236}">
                <a16:creationId xmlns:a16="http://schemas.microsoft.com/office/drawing/2014/main" id="{2BF75152-DA3E-C8D5-E699-C03023EED9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5BAB079-09AC-1D15-AB38-AAB33AB46931}"/>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71261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41523-A0F4-D14B-5AE5-1972B45EC9C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6141A69-91F5-E7F0-000F-DAD6AA0AFF4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85FD138-F930-F040-9B72-2A3A4A875A33}"/>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5" name="Plassholder for bunntekst 4">
            <a:extLst>
              <a:ext uri="{FF2B5EF4-FFF2-40B4-BE49-F238E27FC236}">
                <a16:creationId xmlns:a16="http://schemas.microsoft.com/office/drawing/2014/main" id="{0B83CC0F-2F40-E915-40C4-50F52CEC8C1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DD69D8-3C01-2399-C6E5-120BA5E2789F}"/>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99030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764325-E018-558D-5AAF-879E4CFF818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A988BF4A-4DA0-B672-662D-2920A72DC9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C625B7F-476B-7DDB-ECC8-8AFB6B6BD0B2}"/>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5" name="Plassholder for bunntekst 4">
            <a:extLst>
              <a:ext uri="{FF2B5EF4-FFF2-40B4-BE49-F238E27FC236}">
                <a16:creationId xmlns:a16="http://schemas.microsoft.com/office/drawing/2014/main" id="{7302E7B9-B663-95FA-76F2-9651EF1CE63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BA7D066-3BCA-FB44-4967-C24FB552B2FC}"/>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236998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B89431-BC1F-133E-1BDB-7612CB878C8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A58F7B8-8CAF-33E2-5786-10445C7F9DD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3821B2D-1E9E-8965-30F2-002D63DC5F5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6D42792-00A9-ECDC-37F7-B9C647D4210C}"/>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6" name="Plassholder for bunntekst 5">
            <a:extLst>
              <a:ext uri="{FF2B5EF4-FFF2-40B4-BE49-F238E27FC236}">
                <a16:creationId xmlns:a16="http://schemas.microsoft.com/office/drawing/2014/main" id="{8F46D507-C234-D418-BA8D-F10E8D019A8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88B3911-199E-ACA3-3A8C-58A40F6599E2}"/>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418722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killeside-Lys-Todelt">
    <p:bg>
      <p:bgPr>
        <a:solidFill>
          <a:schemeClr val="bg2"/>
        </a:solidFill>
        <a:effectLst/>
      </p:bgPr>
    </p:bg>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1A255070-5011-2188-69DF-F2A8ED944880}"/>
              </a:ext>
            </a:extLst>
          </p:cNvPr>
          <p:cNvSpPr>
            <a:spLocks noGrp="1" noRot="1" noMove="1" noResize="1" noEditPoints="1" noAdjustHandles="1" noChangeArrowheads="1" noChangeShapeType="1"/>
          </p:cNvSpPr>
          <p:nvPr>
            <p:ph type="pic" sz="quarter" idx="15" hasCustomPrompt="1"/>
          </p:nvPr>
        </p:nvSpPr>
        <p:spPr>
          <a:xfrm>
            <a:off x="6096000" y="0"/>
            <a:ext cx="6096000" cy="6858000"/>
          </a:xfrm>
          <a:solidFill>
            <a:schemeClr val="bg1">
              <a:lumMod val="85000"/>
            </a:schemeClr>
          </a:solidFill>
        </p:spPr>
        <p:txBody>
          <a:bodyPr/>
          <a:lstStyle/>
          <a:p>
            <a:r>
              <a:rPr lang="nb-NO"/>
              <a:t>Klikk på ikonet for å sette inn bilde</a:t>
            </a:r>
          </a:p>
        </p:txBody>
      </p:sp>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342849" y="526630"/>
            <a:ext cx="1304870" cy="283108"/>
          </a:xfrm>
          <a:prstGeom prst="rect">
            <a:avLst/>
          </a:prstGeom>
        </p:spPr>
      </p:pic>
      <p:sp>
        <p:nvSpPr>
          <p:cNvPr id="16" name="Tittel 1">
            <a:extLst>
              <a:ext uri="{FF2B5EF4-FFF2-40B4-BE49-F238E27FC236}">
                <a16:creationId xmlns:a16="http://schemas.microsoft.com/office/drawing/2014/main" id="{E8AA8391-7319-4BEB-E8C3-C7F258DC3649}"/>
              </a:ext>
            </a:extLst>
          </p:cNvPr>
          <p:cNvSpPr>
            <a:spLocks noGrp="1"/>
          </p:cNvSpPr>
          <p:nvPr>
            <p:ph type="title"/>
          </p:nvPr>
        </p:nvSpPr>
        <p:spPr>
          <a:xfrm>
            <a:off x="864391" y="1520826"/>
            <a:ext cx="4893469" cy="1079499"/>
          </a:xfrm>
        </p:spPr>
        <p:txBody>
          <a:bodyPr lIns="0" tIns="0" rIns="0" bIns="0" anchor="b" anchorCtr="0">
            <a:noAutofit/>
          </a:bodyPr>
          <a:lstStyle>
            <a:lvl1pPr>
              <a:defRPr>
                <a:solidFill>
                  <a:schemeClr val="tx1"/>
                </a:solidFill>
              </a:defRPr>
            </a:lvl1pPr>
          </a:lstStyle>
          <a:p>
            <a:r>
              <a:rPr lang="nb-NO"/>
              <a:t>Klikk for å redigere tittelstil</a:t>
            </a:r>
          </a:p>
        </p:txBody>
      </p:sp>
      <p:sp>
        <p:nvSpPr>
          <p:cNvPr id="17" name="Plassholder for tekst 6">
            <a:extLst>
              <a:ext uri="{FF2B5EF4-FFF2-40B4-BE49-F238E27FC236}">
                <a16:creationId xmlns:a16="http://schemas.microsoft.com/office/drawing/2014/main" id="{0DA0B29C-910B-8270-4329-3A3118F40E62}"/>
              </a:ext>
            </a:extLst>
          </p:cNvPr>
          <p:cNvSpPr>
            <a:spLocks noGrp="1"/>
          </p:cNvSpPr>
          <p:nvPr>
            <p:ph type="body" sz="quarter" idx="10"/>
          </p:nvPr>
        </p:nvSpPr>
        <p:spPr>
          <a:xfrm>
            <a:off x="884990" y="2960689"/>
            <a:ext cx="4894302" cy="2376486"/>
          </a:xfrm>
        </p:spPr>
        <p:txBody>
          <a:bodyPr/>
          <a:lstStyle/>
          <a:p>
            <a:pPr lvl="0"/>
            <a:r>
              <a:rPr lang="nb-NO"/>
              <a:t>Klikk for å redigere tekststiler i malen</a:t>
            </a:r>
          </a:p>
          <a:p>
            <a:pPr lvl="1"/>
            <a:r>
              <a:rPr lang="nb-NO"/>
              <a:t>Andre nivå</a:t>
            </a:r>
          </a:p>
          <a:p>
            <a:pPr lvl="2"/>
            <a:r>
              <a:rPr lang="nb-NO"/>
              <a:t>Tredje nivå</a:t>
            </a:r>
          </a:p>
        </p:txBody>
      </p:sp>
      <p:grpSp>
        <p:nvGrpSpPr>
          <p:cNvPr id="2" name="Gruppe 1">
            <a:extLst>
              <a:ext uri="{FF2B5EF4-FFF2-40B4-BE49-F238E27FC236}">
                <a16:creationId xmlns:a16="http://schemas.microsoft.com/office/drawing/2014/main" id="{BDF0EEB1-6A8F-57DC-E4AE-56381E4FA7ED}"/>
              </a:ext>
              <a:ext uri="{C183D7F6-B498-43B3-948B-1728B52AA6E4}">
                <adec:decorative xmlns:adec="http://schemas.microsoft.com/office/drawing/2017/decorative" val="1"/>
              </a:ext>
            </a:extLst>
          </p:cNvPr>
          <p:cNvGrpSpPr>
            <a:grpSpLocks/>
          </p:cNvGrpSpPr>
          <p:nvPr userDrawn="1"/>
        </p:nvGrpSpPr>
        <p:grpSpPr>
          <a:xfrm>
            <a:off x="5648832" y="6199433"/>
            <a:ext cx="218055" cy="218055"/>
            <a:chOff x="569720" y="4531685"/>
            <a:chExt cx="390820" cy="390820"/>
          </a:xfrm>
        </p:grpSpPr>
        <p:sp>
          <p:nvSpPr>
            <p:cNvPr id="3" name="Avrundet rektangel 6">
              <a:extLst>
                <a:ext uri="{FF2B5EF4-FFF2-40B4-BE49-F238E27FC236}">
                  <a16:creationId xmlns:a16="http://schemas.microsoft.com/office/drawing/2014/main" id="{D2B7407D-B918-A433-FD4C-E5CC9067EB9A}"/>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6C6E7ABA-4381-6A23-3E26-2E336AC2670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3811157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95D11A-0642-C893-3276-CDB79A314E2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81880A8-22BF-50E7-3251-0009BEB197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5457A5A-64EE-BFB5-735F-C62CF348CD2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767D627-AAAE-DDA3-90F0-8A57C3977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34FBB15-F5B3-9020-CDBA-6785956C163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4ACA10E3-629F-B2B5-C4D4-DFFAA1BB2E48}"/>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8" name="Plassholder for bunntekst 7">
            <a:extLst>
              <a:ext uri="{FF2B5EF4-FFF2-40B4-BE49-F238E27FC236}">
                <a16:creationId xmlns:a16="http://schemas.microsoft.com/office/drawing/2014/main" id="{CC3554F3-45F8-70A3-CB35-F19AB232AB2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DCD6BD5-C212-ABB7-F6FC-C666796A4B35}"/>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2461860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F0BEC9-BF78-6687-DFA9-A37431D31ED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442F0A5-1187-EB51-8623-27E07865CABD}"/>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4" name="Plassholder for bunntekst 3">
            <a:extLst>
              <a:ext uri="{FF2B5EF4-FFF2-40B4-BE49-F238E27FC236}">
                <a16:creationId xmlns:a16="http://schemas.microsoft.com/office/drawing/2014/main" id="{F44F1B3B-C366-5F15-27B9-B229C01B5BD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6A346DA-37FD-AB3F-C982-4285A489C656}"/>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669220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6C126F6-4658-46E4-6AA8-E1EA5DA81513}"/>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3" name="Plassholder for bunntekst 2">
            <a:extLst>
              <a:ext uri="{FF2B5EF4-FFF2-40B4-BE49-F238E27FC236}">
                <a16:creationId xmlns:a16="http://schemas.microsoft.com/office/drawing/2014/main" id="{76EA3113-EE8B-1AD2-FB49-20B468721B0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CB1BA54-B021-85E7-3A0B-B6A7A0E613AE}"/>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1570706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B424FE-0089-24C1-1B1D-631BDCFDFE3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15FBFF4-E5E6-5032-C03F-FA30CBEA0C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0706BD5-DF8B-3F2C-6BFE-BEE554909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D42BAFE-93F3-74DB-C82F-287935AEFAB6}"/>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6" name="Plassholder for bunntekst 5">
            <a:extLst>
              <a:ext uri="{FF2B5EF4-FFF2-40B4-BE49-F238E27FC236}">
                <a16:creationId xmlns:a16="http://schemas.microsoft.com/office/drawing/2014/main" id="{6C69309C-A8F8-D59D-F6B7-149B1E68AA2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1747F4-1C53-C31F-E0B0-372020366698}"/>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711528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B96744-675E-B5EB-38D8-6DE896C5813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257509F-5A1F-EE89-9E19-7F53188531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580F037B-A3BB-41EC-D1AC-BCE78B20B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F555C64-3ED7-F429-6ADC-122B8C0CAC88}"/>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6" name="Plassholder for bunntekst 5">
            <a:extLst>
              <a:ext uri="{FF2B5EF4-FFF2-40B4-BE49-F238E27FC236}">
                <a16:creationId xmlns:a16="http://schemas.microsoft.com/office/drawing/2014/main" id="{4C76AFC9-5421-7181-86BB-BD0CF99EFC9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F570DBB-EC0F-8A91-66A2-0E29B63231D1}"/>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3758583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714E67-4EDD-AA1B-0B13-76CFBC79FE7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2890EC0-5273-BE99-B586-0183B011D0E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C45996A-B05B-6695-ABB7-550CB8D42DAA}"/>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5" name="Plassholder for bunntekst 4">
            <a:extLst>
              <a:ext uri="{FF2B5EF4-FFF2-40B4-BE49-F238E27FC236}">
                <a16:creationId xmlns:a16="http://schemas.microsoft.com/office/drawing/2014/main" id="{43506230-9E6B-6E03-F33C-1DB3A4018D5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4E54CB5-677A-C241-B357-7D829C30B977}"/>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4111133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AE9F2A3-7314-B621-AD85-DA00136B678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21DDC90-C59F-0768-44CA-7129B947C063}"/>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3BBA373-AA9C-A5E4-B164-301CE4B9E211}"/>
              </a:ext>
            </a:extLst>
          </p:cNvPr>
          <p:cNvSpPr>
            <a:spLocks noGrp="1"/>
          </p:cNvSpPr>
          <p:nvPr>
            <p:ph type="dt" sz="half" idx="10"/>
          </p:nvPr>
        </p:nvSpPr>
        <p:spPr/>
        <p:txBody>
          <a:bodyPr/>
          <a:lstStyle/>
          <a:p>
            <a:fld id="{1A346591-1D4D-4542-B74C-457BFA15A6C0}" type="datetimeFigureOut">
              <a:rPr lang="nb-NO" smtClean="0"/>
              <a:t>15.06.2026</a:t>
            </a:fld>
            <a:endParaRPr lang="nb-NO"/>
          </a:p>
        </p:txBody>
      </p:sp>
      <p:sp>
        <p:nvSpPr>
          <p:cNvPr id="5" name="Plassholder for bunntekst 4">
            <a:extLst>
              <a:ext uri="{FF2B5EF4-FFF2-40B4-BE49-F238E27FC236}">
                <a16:creationId xmlns:a16="http://schemas.microsoft.com/office/drawing/2014/main" id="{975AACA6-762A-BF06-2A3D-14C20DED76C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6234E03-7916-5240-6995-02FCEF78BC71}"/>
              </a:ext>
            </a:extLst>
          </p:cNvPr>
          <p:cNvSpPr>
            <a:spLocks noGrp="1"/>
          </p:cNvSpPr>
          <p:nvPr>
            <p:ph type="sldNum" sz="quarter" idx="12"/>
          </p:nvPr>
        </p:nvSpPr>
        <p:spPr/>
        <p:txBody>
          <a:bodyPr/>
          <a:lstStyle/>
          <a:p>
            <a:fld id="{E58E0FAE-8C22-4F9F-A6EF-736B7B173885}" type="slidenum">
              <a:rPr lang="nb-NO" smtClean="0"/>
              <a:t>‹#›</a:t>
            </a:fld>
            <a:endParaRPr lang="nb-NO"/>
          </a:p>
        </p:txBody>
      </p:sp>
    </p:spTree>
    <p:extLst>
      <p:ext uri="{BB962C8B-B14F-4D97-AF65-F5344CB8AC3E}">
        <p14:creationId xmlns:p14="http://schemas.microsoft.com/office/powerpoint/2010/main" val="1086705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Skilleside-Lys-Todelt">
    <p:bg>
      <p:bgPr>
        <a:solidFill>
          <a:schemeClr val="bg2"/>
        </a:solidFill>
        <a:effectLst/>
      </p:bgPr>
    </p:bg>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1A255070-5011-2188-69DF-F2A8ED944880}"/>
              </a:ext>
            </a:extLst>
          </p:cNvPr>
          <p:cNvSpPr>
            <a:spLocks noGrp="1" noRot="1" noMove="1" noResize="1" noEditPoints="1" noAdjustHandles="1" noChangeArrowheads="1" noChangeShapeType="1"/>
          </p:cNvSpPr>
          <p:nvPr>
            <p:ph type="pic" sz="quarter" idx="15" hasCustomPrompt="1"/>
          </p:nvPr>
        </p:nvSpPr>
        <p:spPr>
          <a:xfrm>
            <a:off x="6096000" y="0"/>
            <a:ext cx="6096000" cy="6858000"/>
          </a:xfrm>
          <a:solidFill>
            <a:schemeClr val="bg1">
              <a:lumMod val="85000"/>
            </a:schemeClr>
          </a:solidFill>
        </p:spPr>
        <p:txBody>
          <a:bodyPr/>
          <a:lstStyle/>
          <a:p>
            <a:r>
              <a:rPr lang="nb-NO"/>
              <a:t>Klikk på ikonet for å sette inn bilde</a:t>
            </a:r>
          </a:p>
        </p:txBody>
      </p:sp>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342849" y="526630"/>
            <a:ext cx="1304870" cy="283108"/>
          </a:xfrm>
          <a:prstGeom prst="rect">
            <a:avLst/>
          </a:prstGeom>
        </p:spPr>
      </p:pic>
      <p:sp>
        <p:nvSpPr>
          <p:cNvPr id="16" name="Tittel 1">
            <a:extLst>
              <a:ext uri="{FF2B5EF4-FFF2-40B4-BE49-F238E27FC236}">
                <a16:creationId xmlns:a16="http://schemas.microsoft.com/office/drawing/2014/main" id="{E8AA8391-7319-4BEB-E8C3-C7F258DC3649}"/>
              </a:ext>
            </a:extLst>
          </p:cNvPr>
          <p:cNvSpPr>
            <a:spLocks noGrp="1"/>
          </p:cNvSpPr>
          <p:nvPr>
            <p:ph type="title"/>
          </p:nvPr>
        </p:nvSpPr>
        <p:spPr>
          <a:xfrm>
            <a:off x="864391" y="1520826"/>
            <a:ext cx="4893469" cy="1079499"/>
          </a:xfrm>
        </p:spPr>
        <p:txBody>
          <a:bodyPr lIns="0" tIns="0" rIns="0" bIns="0" anchor="b" anchorCtr="0">
            <a:noAutofit/>
          </a:bodyPr>
          <a:lstStyle>
            <a:lvl1pPr>
              <a:defRPr>
                <a:solidFill>
                  <a:schemeClr val="tx1"/>
                </a:solidFill>
              </a:defRPr>
            </a:lvl1pPr>
          </a:lstStyle>
          <a:p>
            <a:r>
              <a:rPr lang="nb-NO"/>
              <a:t>Klikk for å redigere tittelstil</a:t>
            </a:r>
          </a:p>
        </p:txBody>
      </p:sp>
      <p:sp>
        <p:nvSpPr>
          <p:cNvPr id="17" name="Plassholder for tekst 6">
            <a:extLst>
              <a:ext uri="{FF2B5EF4-FFF2-40B4-BE49-F238E27FC236}">
                <a16:creationId xmlns:a16="http://schemas.microsoft.com/office/drawing/2014/main" id="{0DA0B29C-910B-8270-4329-3A3118F40E62}"/>
              </a:ext>
            </a:extLst>
          </p:cNvPr>
          <p:cNvSpPr>
            <a:spLocks noGrp="1"/>
          </p:cNvSpPr>
          <p:nvPr>
            <p:ph type="body" sz="quarter" idx="10"/>
          </p:nvPr>
        </p:nvSpPr>
        <p:spPr>
          <a:xfrm>
            <a:off x="884990" y="2960689"/>
            <a:ext cx="4894302" cy="2376486"/>
          </a:xfrm>
        </p:spPr>
        <p:txBody>
          <a:bodyPr/>
          <a:lstStyle/>
          <a:p>
            <a:pPr lvl="0"/>
            <a:r>
              <a:rPr lang="nb-NO"/>
              <a:t>Klikk for å redigere tekststiler i malen</a:t>
            </a:r>
          </a:p>
          <a:p>
            <a:pPr lvl="1"/>
            <a:r>
              <a:rPr lang="nb-NO"/>
              <a:t>Andre nivå</a:t>
            </a:r>
          </a:p>
          <a:p>
            <a:pPr lvl="2"/>
            <a:r>
              <a:rPr lang="nb-NO"/>
              <a:t>Tredje nivå</a:t>
            </a:r>
          </a:p>
        </p:txBody>
      </p:sp>
      <p:grpSp>
        <p:nvGrpSpPr>
          <p:cNvPr id="2" name="Gruppe 1">
            <a:extLst>
              <a:ext uri="{FF2B5EF4-FFF2-40B4-BE49-F238E27FC236}">
                <a16:creationId xmlns:a16="http://schemas.microsoft.com/office/drawing/2014/main" id="{BDF0EEB1-6A8F-57DC-E4AE-56381E4FA7ED}"/>
              </a:ext>
              <a:ext uri="{C183D7F6-B498-43B3-948B-1728B52AA6E4}">
                <adec:decorative xmlns:adec="http://schemas.microsoft.com/office/drawing/2017/decorative" val="1"/>
              </a:ext>
            </a:extLst>
          </p:cNvPr>
          <p:cNvGrpSpPr>
            <a:grpSpLocks/>
          </p:cNvGrpSpPr>
          <p:nvPr userDrawn="1"/>
        </p:nvGrpSpPr>
        <p:grpSpPr>
          <a:xfrm>
            <a:off x="5648832" y="6199433"/>
            <a:ext cx="218055" cy="218055"/>
            <a:chOff x="569720" y="4531685"/>
            <a:chExt cx="390820" cy="390820"/>
          </a:xfrm>
        </p:grpSpPr>
        <p:sp>
          <p:nvSpPr>
            <p:cNvPr id="3" name="Avrundet rektangel 6">
              <a:extLst>
                <a:ext uri="{FF2B5EF4-FFF2-40B4-BE49-F238E27FC236}">
                  <a16:creationId xmlns:a16="http://schemas.microsoft.com/office/drawing/2014/main" id="{D2B7407D-B918-A433-FD4C-E5CC9067EB9A}"/>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6C6E7ABA-4381-6A23-3E26-2E336AC2670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1274170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killeside-Mørk-Tredelt">
    <p:bg>
      <p:bgPr>
        <a:solidFill>
          <a:schemeClr val="tx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sp>
        <p:nvSpPr>
          <p:cNvPr id="9" name="Plassholder for bilde 8">
            <a:extLst>
              <a:ext uri="{FF2B5EF4-FFF2-40B4-BE49-F238E27FC236}">
                <a16:creationId xmlns:a16="http://schemas.microsoft.com/office/drawing/2014/main" id="{1A255070-5011-2188-69DF-F2A8ED944880}"/>
              </a:ext>
            </a:extLst>
          </p:cNvPr>
          <p:cNvSpPr>
            <a:spLocks noGrp="1" noRot="1" noMove="1" noResize="1" noEditPoints="1" noAdjustHandles="1" noChangeArrowheads="1" noChangeShapeType="1"/>
          </p:cNvSpPr>
          <p:nvPr>
            <p:ph type="pic" sz="quarter" idx="15" hasCustomPrompt="1"/>
          </p:nvPr>
        </p:nvSpPr>
        <p:spPr>
          <a:xfrm>
            <a:off x="8112124" y="0"/>
            <a:ext cx="4079875" cy="6858000"/>
          </a:xfrm>
          <a:solidFill>
            <a:schemeClr val="bg1">
              <a:lumMod val="85000"/>
            </a:schemeClr>
          </a:solidFill>
        </p:spPr>
        <p:txBody>
          <a:bodyPr/>
          <a:lstStyle/>
          <a:p>
            <a:r>
              <a:rPr lang="nb-NO"/>
              <a:t>Klikk på ikonet for å sette inn bilde</a:t>
            </a:r>
          </a:p>
        </p:txBody>
      </p:sp>
      <p:sp>
        <p:nvSpPr>
          <p:cNvPr id="18" name="Tittel 1">
            <a:extLst>
              <a:ext uri="{FF2B5EF4-FFF2-40B4-BE49-F238E27FC236}">
                <a16:creationId xmlns:a16="http://schemas.microsoft.com/office/drawing/2014/main" id="{9556D40C-5F28-3A20-30D8-6B7C5CB77B84}"/>
              </a:ext>
            </a:extLst>
          </p:cNvPr>
          <p:cNvSpPr>
            <a:spLocks noGrp="1"/>
          </p:cNvSpPr>
          <p:nvPr>
            <p:ph type="title"/>
          </p:nvPr>
        </p:nvSpPr>
        <p:spPr>
          <a:xfrm>
            <a:off x="859253" y="1520826"/>
            <a:ext cx="7041734" cy="1079499"/>
          </a:xfrm>
        </p:spPr>
        <p:txBody>
          <a:bodyPr lIns="0" tIns="0" rIns="0" bIns="0" anchor="b" anchorCtr="0">
            <a:noAutofit/>
          </a:bodyPr>
          <a:lstStyle>
            <a:lvl1pPr>
              <a:defRPr>
                <a:solidFill>
                  <a:schemeClr val="bg1"/>
                </a:solidFill>
              </a:defRPr>
            </a:lvl1pPr>
          </a:lstStyle>
          <a:p>
            <a:r>
              <a:rPr lang="nb-NO"/>
              <a:t>Klikk for å redigere tittelstil</a:t>
            </a:r>
          </a:p>
        </p:txBody>
      </p:sp>
      <p:sp>
        <p:nvSpPr>
          <p:cNvPr id="19" name="Plassholder for tekst 6">
            <a:extLst>
              <a:ext uri="{FF2B5EF4-FFF2-40B4-BE49-F238E27FC236}">
                <a16:creationId xmlns:a16="http://schemas.microsoft.com/office/drawing/2014/main" id="{CC855832-C484-55C0-EFAB-99DDFD965D59}"/>
              </a:ext>
            </a:extLst>
          </p:cNvPr>
          <p:cNvSpPr>
            <a:spLocks noGrp="1"/>
          </p:cNvSpPr>
          <p:nvPr>
            <p:ph type="body" sz="quarter" idx="10"/>
          </p:nvPr>
        </p:nvSpPr>
        <p:spPr>
          <a:xfrm>
            <a:off x="885786" y="2960689"/>
            <a:ext cx="7015202" cy="237648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nb-NO"/>
              <a:t>Klikk for å redigere tekststiler i malen</a:t>
            </a:r>
          </a:p>
          <a:p>
            <a:pPr lvl="1"/>
            <a:r>
              <a:rPr lang="nb-NO"/>
              <a:t>Andre nivå</a:t>
            </a:r>
          </a:p>
          <a:p>
            <a:pPr lvl="2"/>
            <a:r>
              <a:rPr lang="nb-NO"/>
              <a:t>Tredje nivå</a:t>
            </a:r>
          </a:p>
        </p:txBody>
      </p:sp>
      <p:grpSp>
        <p:nvGrpSpPr>
          <p:cNvPr id="5" name="Gruppe 4">
            <a:extLst>
              <a:ext uri="{FF2B5EF4-FFF2-40B4-BE49-F238E27FC236}">
                <a16:creationId xmlns:a16="http://schemas.microsoft.com/office/drawing/2014/main" id="{002C536E-6958-FB13-9B75-2F75F4FCE8BA}"/>
              </a:ext>
              <a:ext uri="{C183D7F6-B498-43B3-948B-1728B52AA6E4}">
                <adec:decorative xmlns:adec="http://schemas.microsoft.com/office/drawing/2017/decorative" val="1"/>
              </a:ext>
            </a:extLst>
          </p:cNvPr>
          <p:cNvGrpSpPr>
            <a:grpSpLocks/>
          </p:cNvGrpSpPr>
          <p:nvPr userDrawn="1"/>
        </p:nvGrpSpPr>
        <p:grpSpPr>
          <a:xfrm>
            <a:off x="7418235" y="6192557"/>
            <a:ext cx="218055" cy="218055"/>
            <a:chOff x="569720" y="4531685"/>
            <a:chExt cx="390820" cy="390820"/>
          </a:xfrm>
        </p:grpSpPr>
        <p:sp>
          <p:nvSpPr>
            <p:cNvPr id="7" name="Avrundet rektangel 6">
              <a:extLst>
                <a:ext uri="{FF2B5EF4-FFF2-40B4-BE49-F238E27FC236}">
                  <a16:creationId xmlns:a16="http://schemas.microsoft.com/office/drawing/2014/main" id="{C78BFAF5-570D-36B0-0E97-EA51B32A3E9F}"/>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a:extLst>
                <a:ext uri="{FF2B5EF4-FFF2-40B4-BE49-F238E27FC236}">
                  <a16:creationId xmlns:a16="http://schemas.microsoft.com/office/drawing/2014/main" id="{8E472319-784B-50DC-4286-395D7F88F2C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410041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killeside-Mørk-Todelt">
    <p:bg>
      <p:bgPr>
        <a:solidFill>
          <a:schemeClr val="tx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sp>
        <p:nvSpPr>
          <p:cNvPr id="9" name="Plassholder for bilde 8">
            <a:extLst>
              <a:ext uri="{FF2B5EF4-FFF2-40B4-BE49-F238E27FC236}">
                <a16:creationId xmlns:a16="http://schemas.microsoft.com/office/drawing/2014/main" id="{1A255070-5011-2188-69DF-F2A8ED944880}"/>
              </a:ext>
            </a:extLst>
          </p:cNvPr>
          <p:cNvSpPr>
            <a:spLocks noGrp="1"/>
          </p:cNvSpPr>
          <p:nvPr>
            <p:ph type="pic" sz="quarter" idx="15" hasCustomPrompt="1"/>
          </p:nvPr>
        </p:nvSpPr>
        <p:spPr>
          <a:xfrm>
            <a:off x="6096000" y="0"/>
            <a:ext cx="6096000" cy="6858000"/>
          </a:xfrm>
          <a:solidFill>
            <a:schemeClr val="bg1">
              <a:lumMod val="85000"/>
            </a:schemeClr>
          </a:solidFill>
        </p:spPr>
        <p:txBody>
          <a:bodyPr/>
          <a:lstStyle/>
          <a:p>
            <a:r>
              <a:rPr lang="nb-NO"/>
              <a:t>Klikk på ikonet for å sette inn bilde</a:t>
            </a:r>
          </a:p>
        </p:txBody>
      </p:sp>
      <p:sp>
        <p:nvSpPr>
          <p:cNvPr id="16" name="Tittel 1">
            <a:extLst>
              <a:ext uri="{FF2B5EF4-FFF2-40B4-BE49-F238E27FC236}">
                <a16:creationId xmlns:a16="http://schemas.microsoft.com/office/drawing/2014/main" id="{93D7940F-FFE2-B2B8-B710-032BE954AF2F}"/>
              </a:ext>
            </a:extLst>
          </p:cNvPr>
          <p:cNvSpPr>
            <a:spLocks noGrp="1"/>
          </p:cNvSpPr>
          <p:nvPr>
            <p:ph type="title"/>
          </p:nvPr>
        </p:nvSpPr>
        <p:spPr>
          <a:xfrm>
            <a:off x="859255" y="1520826"/>
            <a:ext cx="5020052" cy="1079499"/>
          </a:xfrm>
        </p:spPr>
        <p:txBody>
          <a:bodyPr lIns="0" tIns="0" rIns="0" bIns="0" anchor="b" anchorCtr="0">
            <a:noAutofit/>
          </a:bodyPr>
          <a:lstStyle>
            <a:lvl1pPr>
              <a:defRPr>
                <a:solidFill>
                  <a:schemeClr val="bg1"/>
                </a:solidFill>
              </a:defRPr>
            </a:lvl1pPr>
          </a:lstStyle>
          <a:p>
            <a:r>
              <a:rPr lang="nb-NO"/>
              <a:t>Klikk for å redigere tittelstil</a:t>
            </a:r>
          </a:p>
        </p:txBody>
      </p:sp>
      <p:sp>
        <p:nvSpPr>
          <p:cNvPr id="17" name="Plassholder for tekst 6">
            <a:extLst>
              <a:ext uri="{FF2B5EF4-FFF2-40B4-BE49-F238E27FC236}">
                <a16:creationId xmlns:a16="http://schemas.microsoft.com/office/drawing/2014/main" id="{2C5E354F-9429-FC3B-8BE1-BE5FEC62AFD1}"/>
              </a:ext>
            </a:extLst>
          </p:cNvPr>
          <p:cNvSpPr>
            <a:spLocks noGrp="1"/>
          </p:cNvSpPr>
          <p:nvPr>
            <p:ph type="body" sz="quarter" idx="10"/>
          </p:nvPr>
        </p:nvSpPr>
        <p:spPr>
          <a:xfrm>
            <a:off x="892932" y="2960689"/>
            <a:ext cx="4986376" cy="237648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nb-NO"/>
              <a:t>Klikk for å redigere tekststiler i malen</a:t>
            </a:r>
          </a:p>
          <a:p>
            <a:pPr lvl="1"/>
            <a:r>
              <a:rPr lang="nb-NO"/>
              <a:t>Andre nivå</a:t>
            </a:r>
          </a:p>
          <a:p>
            <a:pPr lvl="2"/>
            <a:r>
              <a:rPr lang="nb-NO"/>
              <a:t>Tredje nivå</a:t>
            </a:r>
          </a:p>
        </p:txBody>
      </p:sp>
      <p:grpSp>
        <p:nvGrpSpPr>
          <p:cNvPr id="5" name="Gruppe 4">
            <a:extLst>
              <a:ext uri="{FF2B5EF4-FFF2-40B4-BE49-F238E27FC236}">
                <a16:creationId xmlns:a16="http://schemas.microsoft.com/office/drawing/2014/main" id="{7805F42B-220F-76BD-33B7-A29C4A92A445}"/>
              </a:ext>
              <a:ext uri="{C183D7F6-B498-43B3-948B-1728B52AA6E4}">
                <adec:decorative xmlns:adec="http://schemas.microsoft.com/office/drawing/2017/decorative" val="1"/>
              </a:ext>
            </a:extLst>
          </p:cNvPr>
          <p:cNvGrpSpPr>
            <a:grpSpLocks/>
          </p:cNvGrpSpPr>
          <p:nvPr userDrawn="1"/>
        </p:nvGrpSpPr>
        <p:grpSpPr>
          <a:xfrm>
            <a:off x="5648832" y="6199433"/>
            <a:ext cx="218055" cy="218055"/>
            <a:chOff x="569720" y="4531685"/>
            <a:chExt cx="390820" cy="390820"/>
          </a:xfrm>
        </p:grpSpPr>
        <p:sp>
          <p:nvSpPr>
            <p:cNvPr id="7" name="Avrundet rektangel 6">
              <a:extLst>
                <a:ext uri="{FF2B5EF4-FFF2-40B4-BE49-F238E27FC236}">
                  <a16:creationId xmlns:a16="http://schemas.microsoft.com/office/drawing/2014/main" id="{BF3A4398-546C-90A7-0E35-7D43010F9D8D}"/>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a:extLst>
                <a:ext uri="{FF2B5EF4-FFF2-40B4-BE49-F238E27FC236}">
                  <a16:creationId xmlns:a16="http://schemas.microsoft.com/office/drawing/2014/main" id="{93387D60-B60C-6735-82E1-51B8A0D589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388304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killeside-Lys_Tredelt">
    <p:bg>
      <p:bgPr>
        <a:solidFill>
          <a:schemeClr val="bg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sp>
        <p:nvSpPr>
          <p:cNvPr id="9" name="Plassholder for bilde 8">
            <a:extLst>
              <a:ext uri="{FF2B5EF4-FFF2-40B4-BE49-F238E27FC236}">
                <a16:creationId xmlns:a16="http://schemas.microsoft.com/office/drawing/2014/main" id="{1A255070-5011-2188-69DF-F2A8ED944880}"/>
              </a:ext>
            </a:extLst>
          </p:cNvPr>
          <p:cNvSpPr>
            <a:spLocks noGrp="1" noRot="1" noMove="1" noResize="1" noEditPoints="1" noAdjustHandles="1" noChangeArrowheads="1" noChangeShapeType="1"/>
          </p:cNvSpPr>
          <p:nvPr>
            <p:ph type="pic" sz="quarter" idx="15" hasCustomPrompt="1"/>
          </p:nvPr>
        </p:nvSpPr>
        <p:spPr>
          <a:xfrm>
            <a:off x="8112124" y="0"/>
            <a:ext cx="4079875" cy="6858000"/>
          </a:xfrm>
          <a:solidFill>
            <a:schemeClr val="bg1">
              <a:lumMod val="85000"/>
            </a:schemeClr>
          </a:solidFill>
        </p:spPr>
        <p:txBody>
          <a:bodyPr/>
          <a:lstStyle/>
          <a:p>
            <a:r>
              <a:rPr lang="nb-NO"/>
              <a:t>Klikk på ikonet for å sette inn bilde</a:t>
            </a:r>
          </a:p>
        </p:txBody>
      </p:sp>
      <p:sp>
        <p:nvSpPr>
          <p:cNvPr id="16" name="Tittel 1">
            <a:extLst>
              <a:ext uri="{FF2B5EF4-FFF2-40B4-BE49-F238E27FC236}">
                <a16:creationId xmlns:a16="http://schemas.microsoft.com/office/drawing/2014/main" id="{85FF476F-F054-5FF5-9394-93DDA39FE55C}"/>
              </a:ext>
            </a:extLst>
          </p:cNvPr>
          <p:cNvSpPr>
            <a:spLocks noGrp="1"/>
          </p:cNvSpPr>
          <p:nvPr>
            <p:ph type="title"/>
          </p:nvPr>
        </p:nvSpPr>
        <p:spPr>
          <a:xfrm>
            <a:off x="873536" y="1520826"/>
            <a:ext cx="7048884" cy="1079499"/>
          </a:xfrm>
        </p:spPr>
        <p:txBody>
          <a:bodyPr lIns="0" tIns="0" rIns="0" bIns="0" anchor="b" anchorCtr="0">
            <a:noAutofit/>
          </a:bodyPr>
          <a:lstStyle>
            <a:lvl1pPr>
              <a:defRPr>
                <a:solidFill>
                  <a:schemeClr val="tx1"/>
                </a:solidFill>
              </a:defRPr>
            </a:lvl1pPr>
          </a:lstStyle>
          <a:p>
            <a:r>
              <a:rPr lang="nb-NO"/>
              <a:t>Klikk for å redigere tittelstil</a:t>
            </a:r>
          </a:p>
        </p:txBody>
      </p:sp>
      <p:sp>
        <p:nvSpPr>
          <p:cNvPr id="17" name="Plassholder for tekst 6">
            <a:extLst>
              <a:ext uri="{FF2B5EF4-FFF2-40B4-BE49-F238E27FC236}">
                <a16:creationId xmlns:a16="http://schemas.microsoft.com/office/drawing/2014/main" id="{4B4FA593-8BB2-EC42-C622-65BD7BD3C273}"/>
              </a:ext>
            </a:extLst>
          </p:cNvPr>
          <p:cNvSpPr>
            <a:spLocks noGrp="1"/>
          </p:cNvSpPr>
          <p:nvPr>
            <p:ph type="body" sz="quarter" idx="10"/>
          </p:nvPr>
        </p:nvSpPr>
        <p:spPr>
          <a:xfrm>
            <a:off x="892932" y="2960689"/>
            <a:ext cx="7029488" cy="2376486"/>
          </a:xfrm>
        </p:spPr>
        <p:txBody>
          <a:bodyPr/>
          <a:lstStyle/>
          <a:p>
            <a:pPr lvl="0"/>
            <a:r>
              <a:rPr lang="nb-NO"/>
              <a:t>Klikk for å redigere tekststiler i malen</a:t>
            </a:r>
          </a:p>
          <a:p>
            <a:pPr lvl="1"/>
            <a:r>
              <a:rPr lang="nb-NO"/>
              <a:t>Andre nivå</a:t>
            </a:r>
          </a:p>
          <a:p>
            <a:pPr lvl="2"/>
            <a:r>
              <a:rPr lang="nb-NO"/>
              <a:t>Tredje nivå</a:t>
            </a:r>
          </a:p>
        </p:txBody>
      </p:sp>
      <p:grpSp>
        <p:nvGrpSpPr>
          <p:cNvPr id="2" name="Gruppe 1">
            <a:extLst>
              <a:ext uri="{FF2B5EF4-FFF2-40B4-BE49-F238E27FC236}">
                <a16:creationId xmlns:a16="http://schemas.microsoft.com/office/drawing/2014/main" id="{F587E2AA-4389-3DC5-9294-95055413ABA0}"/>
              </a:ext>
              <a:ext uri="{C183D7F6-B498-43B3-948B-1728B52AA6E4}">
                <adec:decorative xmlns:adec="http://schemas.microsoft.com/office/drawing/2017/decorative" val="1"/>
              </a:ext>
            </a:extLst>
          </p:cNvPr>
          <p:cNvGrpSpPr>
            <a:grpSpLocks/>
          </p:cNvGrpSpPr>
          <p:nvPr userDrawn="1"/>
        </p:nvGrpSpPr>
        <p:grpSpPr>
          <a:xfrm>
            <a:off x="7398631" y="6199432"/>
            <a:ext cx="218055" cy="218055"/>
            <a:chOff x="569720" y="4531685"/>
            <a:chExt cx="390820" cy="390820"/>
          </a:xfrm>
        </p:grpSpPr>
        <p:sp>
          <p:nvSpPr>
            <p:cNvPr id="3" name="Avrundet rektangel 6">
              <a:extLst>
                <a:ext uri="{FF2B5EF4-FFF2-40B4-BE49-F238E27FC236}">
                  <a16:creationId xmlns:a16="http://schemas.microsoft.com/office/drawing/2014/main" id="{1B81A78B-69CC-8295-7FD7-D8DC9A0A65F4}"/>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0C9E35C3-0AF1-5516-B51F-AF61E1806F2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181567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killeside-Mørk-Tredelt">
    <p:bg>
      <p:bgPr>
        <a:solidFill>
          <a:schemeClr val="tx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sp>
        <p:nvSpPr>
          <p:cNvPr id="9" name="Plassholder for bilde 8">
            <a:extLst>
              <a:ext uri="{FF2B5EF4-FFF2-40B4-BE49-F238E27FC236}">
                <a16:creationId xmlns:a16="http://schemas.microsoft.com/office/drawing/2014/main" id="{1A255070-5011-2188-69DF-F2A8ED944880}"/>
              </a:ext>
            </a:extLst>
          </p:cNvPr>
          <p:cNvSpPr>
            <a:spLocks noGrp="1" noRot="1" noMove="1" noResize="1" noEditPoints="1" noAdjustHandles="1" noChangeArrowheads="1" noChangeShapeType="1"/>
          </p:cNvSpPr>
          <p:nvPr>
            <p:ph type="pic" sz="quarter" idx="15" hasCustomPrompt="1"/>
          </p:nvPr>
        </p:nvSpPr>
        <p:spPr>
          <a:xfrm>
            <a:off x="8112124" y="0"/>
            <a:ext cx="4079875" cy="6858000"/>
          </a:xfrm>
          <a:solidFill>
            <a:schemeClr val="bg1">
              <a:lumMod val="85000"/>
            </a:schemeClr>
          </a:solidFill>
        </p:spPr>
        <p:txBody>
          <a:bodyPr/>
          <a:lstStyle/>
          <a:p>
            <a:r>
              <a:rPr lang="nb-NO"/>
              <a:t>Klikk på ikonet for å sette inn bilde</a:t>
            </a:r>
          </a:p>
        </p:txBody>
      </p:sp>
      <p:sp>
        <p:nvSpPr>
          <p:cNvPr id="18" name="Tittel 1">
            <a:extLst>
              <a:ext uri="{FF2B5EF4-FFF2-40B4-BE49-F238E27FC236}">
                <a16:creationId xmlns:a16="http://schemas.microsoft.com/office/drawing/2014/main" id="{9556D40C-5F28-3A20-30D8-6B7C5CB77B84}"/>
              </a:ext>
            </a:extLst>
          </p:cNvPr>
          <p:cNvSpPr>
            <a:spLocks noGrp="1"/>
          </p:cNvSpPr>
          <p:nvPr>
            <p:ph type="title"/>
          </p:nvPr>
        </p:nvSpPr>
        <p:spPr>
          <a:xfrm>
            <a:off x="859253" y="1520826"/>
            <a:ext cx="7041734" cy="1079499"/>
          </a:xfrm>
        </p:spPr>
        <p:txBody>
          <a:bodyPr lIns="0" tIns="0" rIns="0" bIns="0" anchor="b" anchorCtr="0">
            <a:noAutofit/>
          </a:bodyPr>
          <a:lstStyle>
            <a:lvl1pPr>
              <a:defRPr>
                <a:solidFill>
                  <a:schemeClr val="bg1"/>
                </a:solidFill>
              </a:defRPr>
            </a:lvl1pPr>
          </a:lstStyle>
          <a:p>
            <a:r>
              <a:rPr lang="nb-NO"/>
              <a:t>Klikk for å redigere tittelstil</a:t>
            </a:r>
          </a:p>
        </p:txBody>
      </p:sp>
      <p:sp>
        <p:nvSpPr>
          <p:cNvPr id="19" name="Plassholder for tekst 6">
            <a:extLst>
              <a:ext uri="{FF2B5EF4-FFF2-40B4-BE49-F238E27FC236}">
                <a16:creationId xmlns:a16="http://schemas.microsoft.com/office/drawing/2014/main" id="{CC855832-C484-55C0-EFAB-99DDFD965D59}"/>
              </a:ext>
            </a:extLst>
          </p:cNvPr>
          <p:cNvSpPr>
            <a:spLocks noGrp="1"/>
          </p:cNvSpPr>
          <p:nvPr>
            <p:ph type="body" sz="quarter" idx="10"/>
          </p:nvPr>
        </p:nvSpPr>
        <p:spPr>
          <a:xfrm>
            <a:off x="885786" y="2960689"/>
            <a:ext cx="7015202" cy="237648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nb-NO"/>
              <a:t>Klikk for å redigere tekststiler i malen</a:t>
            </a:r>
          </a:p>
          <a:p>
            <a:pPr lvl="1"/>
            <a:r>
              <a:rPr lang="nb-NO"/>
              <a:t>Andre nivå</a:t>
            </a:r>
          </a:p>
          <a:p>
            <a:pPr lvl="2"/>
            <a:r>
              <a:rPr lang="nb-NO"/>
              <a:t>Tredje nivå</a:t>
            </a:r>
          </a:p>
        </p:txBody>
      </p:sp>
      <p:grpSp>
        <p:nvGrpSpPr>
          <p:cNvPr id="5" name="Gruppe 4">
            <a:extLst>
              <a:ext uri="{FF2B5EF4-FFF2-40B4-BE49-F238E27FC236}">
                <a16:creationId xmlns:a16="http://schemas.microsoft.com/office/drawing/2014/main" id="{002C536E-6958-FB13-9B75-2F75F4FCE8BA}"/>
              </a:ext>
              <a:ext uri="{C183D7F6-B498-43B3-948B-1728B52AA6E4}">
                <adec:decorative xmlns:adec="http://schemas.microsoft.com/office/drawing/2017/decorative" val="1"/>
              </a:ext>
            </a:extLst>
          </p:cNvPr>
          <p:cNvGrpSpPr>
            <a:grpSpLocks/>
          </p:cNvGrpSpPr>
          <p:nvPr userDrawn="1"/>
        </p:nvGrpSpPr>
        <p:grpSpPr>
          <a:xfrm>
            <a:off x="7418235" y="6192557"/>
            <a:ext cx="218055" cy="218055"/>
            <a:chOff x="569720" y="4531685"/>
            <a:chExt cx="390820" cy="390820"/>
          </a:xfrm>
        </p:grpSpPr>
        <p:sp>
          <p:nvSpPr>
            <p:cNvPr id="7" name="Avrundet rektangel 6">
              <a:extLst>
                <a:ext uri="{FF2B5EF4-FFF2-40B4-BE49-F238E27FC236}">
                  <a16:creationId xmlns:a16="http://schemas.microsoft.com/office/drawing/2014/main" id="{C78BFAF5-570D-36B0-0E97-EA51B32A3E9F}"/>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a:extLst>
                <a:ext uri="{FF2B5EF4-FFF2-40B4-BE49-F238E27FC236}">
                  <a16:creationId xmlns:a16="http://schemas.microsoft.com/office/drawing/2014/main" id="{8E472319-784B-50DC-4286-395D7F88F2C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232121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killeside-Lys-Todelt-horisontal">
    <p:bg>
      <p:bgPr>
        <a:solidFill>
          <a:schemeClr val="bg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2849" y="526630"/>
            <a:ext cx="1304870" cy="283108"/>
          </a:xfrm>
          <a:prstGeom prst="rect">
            <a:avLst/>
          </a:prstGeom>
        </p:spPr>
      </p:pic>
      <p:sp>
        <p:nvSpPr>
          <p:cNvPr id="9" name="Plassholder for bilde 8">
            <a:extLst>
              <a:ext uri="{FF2B5EF4-FFF2-40B4-BE49-F238E27FC236}">
                <a16:creationId xmlns:a16="http://schemas.microsoft.com/office/drawing/2014/main" id="{1A255070-5011-2188-69DF-F2A8ED944880}"/>
              </a:ext>
            </a:extLst>
          </p:cNvPr>
          <p:cNvSpPr>
            <a:spLocks noGrp="1" noRot="1" noMove="1" noResize="1" noEditPoints="1" noAdjustHandles="1" noChangeArrowheads="1" noChangeShapeType="1"/>
          </p:cNvSpPr>
          <p:nvPr>
            <p:ph type="pic" sz="quarter" idx="15" hasCustomPrompt="1"/>
          </p:nvPr>
        </p:nvSpPr>
        <p:spPr>
          <a:xfrm>
            <a:off x="0" y="3429000"/>
            <a:ext cx="12192000" cy="3429000"/>
          </a:xfrm>
          <a:solidFill>
            <a:schemeClr val="bg1">
              <a:lumMod val="85000"/>
            </a:schemeClr>
          </a:solidFill>
        </p:spPr>
        <p:txBody>
          <a:bodyPr/>
          <a:lstStyle/>
          <a:p>
            <a:r>
              <a:rPr lang="nb-NO"/>
              <a:t>Klikk på ikonet for å sette inn bilde</a:t>
            </a:r>
          </a:p>
        </p:txBody>
      </p:sp>
      <p:sp>
        <p:nvSpPr>
          <p:cNvPr id="4" name="Plassholder for tekst 4">
            <a:extLst>
              <a:ext uri="{FF2B5EF4-FFF2-40B4-BE49-F238E27FC236}">
                <a16:creationId xmlns:a16="http://schemas.microsoft.com/office/drawing/2014/main" id="{06C21A01-70CE-152F-7DA5-977ECA2CBC30}"/>
              </a:ext>
            </a:extLst>
          </p:cNvPr>
          <p:cNvSpPr>
            <a:spLocks noGrp="1"/>
          </p:cNvSpPr>
          <p:nvPr>
            <p:ph type="body" sz="quarter" idx="11"/>
          </p:nvPr>
        </p:nvSpPr>
        <p:spPr>
          <a:xfrm>
            <a:off x="880679" y="2752472"/>
            <a:ext cx="9244400" cy="676528"/>
          </a:xfrm>
        </p:spPr>
        <p:txBody>
          <a:bodyPr lIns="0" tIns="0" rIns="0" bIns="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
        <p:nvSpPr>
          <p:cNvPr id="2" name="Tittel 1">
            <a:extLst>
              <a:ext uri="{FF2B5EF4-FFF2-40B4-BE49-F238E27FC236}">
                <a16:creationId xmlns:a16="http://schemas.microsoft.com/office/drawing/2014/main" id="{EFA17785-CFB5-651F-DA20-EE74E7C35250}"/>
              </a:ext>
            </a:extLst>
          </p:cNvPr>
          <p:cNvSpPr>
            <a:spLocks noGrp="1"/>
          </p:cNvSpPr>
          <p:nvPr>
            <p:ph type="title"/>
          </p:nvPr>
        </p:nvSpPr>
        <p:spPr>
          <a:xfrm>
            <a:off x="859253" y="1520826"/>
            <a:ext cx="9244401" cy="1079499"/>
          </a:xfrm>
        </p:spPr>
        <p:txBody>
          <a:bodyPr lIns="0" tIns="0" rIns="0" bIns="0" anchor="b" anchorCtr="0">
            <a:noAutofit/>
          </a:bodyPr>
          <a:lstStyle>
            <a:lvl1pPr>
              <a:defRPr>
                <a:solidFill>
                  <a:schemeClr val="tx1"/>
                </a:solidFill>
              </a:defRPr>
            </a:lvl1pPr>
          </a:lstStyle>
          <a:p>
            <a:r>
              <a:rPr lang="nb-NO"/>
              <a:t>Klikk for å redigere tittelstil</a:t>
            </a:r>
          </a:p>
        </p:txBody>
      </p:sp>
      <p:grpSp>
        <p:nvGrpSpPr>
          <p:cNvPr id="8" name="Gruppe 7">
            <a:extLst>
              <a:ext uri="{FF2B5EF4-FFF2-40B4-BE49-F238E27FC236}">
                <a16:creationId xmlns:a16="http://schemas.microsoft.com/office/drawing/2014/main" id="{5D918FD7-5BC5-E98F-7331-36818A70B528}"/>
              </a:ext>
              <a:ext uri="{C183D7F6-B498-43B3-948B-1728B52AA6E4}">
                <adec:decorative xmlns:adec="http://schemas.microsoft.com/office/drawing/2017/decorative" val="1"/>
              </a:ext>
            </a:extLst>
          </p:cNvPr>
          <p:cNvGrpSpPr>
            <a:grpSpLocks/>
          </p:cNvGrpSpPr>
          <p:nvPr userDrawn="1"/>
        </p:nvGrpSpPr>
        <p:grpSpPr>
          <a:xfrm>
            <a:off x="11728978" y="3090736"/>
            <a:ext cx="218055" cy="218055"/>
            <a:chOff x="569720" y="4531685"/>
            <a:chExt cx="390820" cy="390820"/>
          </a:xfrm>
        </p:grpSpPr>
        <p:sp>
          <p:nvSpPr>
            <p:cNvPr id="13" name="Avrundet rektangel 6">
              <a:extLst>
                <a:ext uri="{FF2B5EF4-FFF2-40B4-BE49-F238E27FC236}">
                  <a16:creationId xmlns:a16="http://schemas.microsoft.com/office/drawing/2014/main" id="{CBB2934C-071A-34D0-0225-C44CBDBBE811}"/>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Grafikk 13">
              <a:extLst>
                <a:ext uri="{FF2B5EF4-FFF2-40B4-BE49-F238E27FC236}">
                  <a16:creationId xmlns:a16="http://schemas.microsoft.com/office/drawing/2014/main" id="{65989165-E524-A32D-7C18-90B371B450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348650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killeside-Mørk-Todelt-Horisontalt">
    <p:bg>
      <p:bgPr>
        <a:solidFill>
          <a:schemeClr val="tx1"/>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sp>
        <p:nvSpPr>
          <p:cNvPr id="9" name="Plassholder for bilde 8">
            <a:extLst>
              <a:ext uri="{FF2B5EF4-FFF2-40B4-BE49-F238E27FC236}">
                <a16:creationId xmlns:a16="http://schemas.microsoft.com/office/drawing/2014/main" id="{1A255070-5011-2188-69DF-F2A8ED944880}"/>
              </a:ext>
            </a:extLst>
          </p:cNvPr>
          <p:cNvSpPr>
            <a:spLocks noGrp="1" noRot="1" noMove="1" noResize="1" noEditPoints="1" noAdjustHandles="1" noChangeArrowheads="1" noChangeShapeType="1"/>
          </p:cNvSpPr>
          <p:nvPr>
            <p:ph type="pic" sz="quarter" idx="15" hasCustomPrompt="1"/>
          </p:nvPr>
        </p:nvSpPr>
        <p:spPr>
          <a:xfrm>
            <a:off x="0" y="3429000"/>
            <a:ext cx="12192000" cy="3429000"/>
          </a:xfrm>
          <a:solidFill>
            <a:schemeClr val="bg1">
              <a:lumMod val="85000"/>
            </a:schemeClr>
          </a:solidFill>
        </p:spPr>
        <p:txBody>
          <a:bodyPr/>
          <a:lstStyle/>
          <a:p>
            <a:r>
              <a:rPr lang="nb-NO"/>
              <a:t>Klikk på ikonet for å sette inn bilde</a:t>
            </a:r>
          </a:p>
        </p:txBody>
      </p:sp>
      <p:sp>
        <p:nvSpPr>
          <p:cNvPr id="4" name="Plassholder for tekst 4">
            <a:extLst>
              <a:ext uri="{FF2B5EF4-FFF2-40B4-BE49-F238E27FC236}">
                <a16:creationId xmlns:a16="http://schemas.microsoft.com/office/drawing/2014/main" id="{39847E75-C0A9-0F98-B15A-059E0A00D762}"/>
              </a:ext>
            </a:extLst>
          </p:cNvPr>
          <p:cNvSpPr>
            <a:spLocks noGrp="1"/>
          </p:cNvSpPr>
          <p:nvPr>
            <p:ph type="body" sz="quarter" idx="11"/>
          </p:nvPr>
        </p:nvSpPr>
        <p:spPr>
          <a:xfrm>
            <a:off x="880679" y="2752472"/>
            <a:ext cx="9244400" cy="676528"/>
          </a:xfrm>
        </p:spPr>
        <p:txBody>
          <a:bodyPr lIns="0" tIns="0" rIns="0" bIns="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b-NO"/>
              <a:t>Klikk for å redigere tekststiler i malen</a:t>
            </a:r>
          </a:p>
        </p:txBody>
      </p:sp>
      <p:sp>
        <p:nvSpPr>
          <p:cNvPr id="2" name="Tittel 1">
            <a:extLst>
              <a:ext uri="{FF2B5EF4-FFF2-40B4-BE49-F238E27FC236}">
                <a16:creationId xmlns:a16="http://schemas.microsoft.com/office/drawing/2014/main" id="{ADC75CAF-E7DD-CA87-A730-6B1DAB29DE10}"/>
              </a:ext>
            </a:extLst>
          </p:cNvPr>
          <p:cNvSpPr>
            <a:spLocks noGrp="1"/>
          </p:cNvSpPr>
          <p:nvPr>
            <p:ph type="title"/>
          </p:nvPr>
        </p:nvSpPr>
        <p:spPr>
          <a:xfrm>
            <a:off x="866391" y="1520826"/>
            <a:ext cx="9244401" cy="1079499"/>
          </a:xfrm>
        </p:spPr>
        <p:txBody>
          <a:bodyPr lIns="0" tIns="0" rIns="0" bIns="0" anchor="b" anchorCtr="0">
            <a:noAutofit/>
          </a:bodyPr>
          <a:lstStyle>
            <a:lvl1pPr>
              <a:defRPr>
                <a:solidFill>
                  <a:schemeClr val="bg1"/>
                </a:solidFill>
              </a:defRPr>
            </a:lvl1pPr>
          </a:lstStyle>
          <a:p>
            <a:r>
              <a:rPr lang="nb-NO"/>
              <a:t>Klikk for å redigere tittelstil</a:t>
            </a:r>
          </a:p>
        </p:txBody>
      </p:sp>
      <p:grpSp>
        <p:nvGrpSpPr>
          <p:cNvPr id="8" name="Gruppe 7">
            <a:extLst>
              <a:ext uri="{FF2B5EF4-FFF2-40B4-BE49-F238E27FC236}">
                <a16:creationId xmlns:a16="http://schemas.microsoft.com/office/drawing/2014/main" id="{F5646A3E-09A5-9A44-436C-90F42DE7FE8F}"/>
              </a:ext>
              <a:ext uri="{C183D7F6-B498-43B3-948B-1728B52AA6E4}">
                <adec:decorative xmlns:adec="http://schemas.microsoft.com/office/drawing/2017/decorative" val="1"/>
              </a:ext>
            </a:extLst>
          </p:cNvPr>
          <p:cNvGrpSpPr>
            <a:grpSpLocks/>
          </p:cNvGrpSpPr>
          <p:nvPr userDrawn="1"/>
        </p:nvGrpSpPr>
        <p:grpSpPr>
          <a:xfrm>
            <a:off x="11735853" y="3029971"/>
            <a:ext cx="218055" cy="218055"/>
            <a:chOff x="569720" y="4531685"/>
            <a:chExt cx="390820" cy="390820"/>
          </a:xfrm>
        </p:grpSpPr>
        <p:sp>
          <p:nvSpPr>
            <p:cNvPr id="13" name="Avrundet rektangel 6">
              <a:extLst>
                <a:ext uri="{FF2B5EF4-FFF2-40B4-BE49-F238E27FC236}">
                  <a16:creationId xmlns:a16="http://schemas.microsoft.com/office/drawing/2014/main" id="{B95AF5B2-CE2C-3B40-0759-B3FD235D0F7A}"/>
                </a:ext>
              </a:extLst>
            </p:cNvPr>
            <p:cNvSpPr>
              <a:spLocks/>
            </p:cNvSpPr>
            <p:nvPr userDrawn="1"/>
          </p:nvSpPr>
          <p:spPr>
            <a:xfrm rot="2700000">
              <a:off x="569720" y="4531685"/>
              <a:ext cx="390820" cy="3908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Grafikk 13">
              <a:extLst>
                <a:ext uri="{FF2B5EF4-FFF2-40B4-BE49-F238E27FC236}">
                  <a16:creationId xmlns:a16="http://schemas.microsoft.com/office/drawing/2014/main" id="{CFFB4333-7B53-6A66-193E-31B73107D9E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82639" y="4635438"/>
              <a:ext cx="164982" cy="183314"/>
            </a:xfrm>
            <a:prstGeom prst="rect">
              <a:avLst/>
            </a:prstGeom>
          </p:spPr>
        </p:pic>
      </p:grpSp>
    </p:spTree>
    <p:extLst>
      <p:ext uri="{BB962C8B-B14F-4D97-AF65-F5344CB8AC3E}">
        <p14:creationId xmlns:p14="http://schemas.microsoft.com/office/powerpoint/2010/main" val="373400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killeside-Lys-Grafisk">
    <p:bg>
      <p:bgPr>
        <a:solidFill>
          <a:schemeClr val="bg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57762D1-E119-E6FB-FB92-57F82375CF3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49990" y="526630"/>
            <a:ext cx="1304870" cy="283108"/>
          </a:xfrm>
          <a:prstGeom prst="rect">
            <a:avLst/>
          </a:prstGeom>
        </p:spPr>
      </p:pic>
      <p:pic>
        <p:nvPicPr>
          <p:cNvPr id="17" name="Grafikk 16">
            <a:extLst>
              <a:ext uri="{FF2B5EF4-FFF2-40B4-BE49-F238E27FC236}">
                <a16:creationId xmlns:a16="http://schemas.microsoft.com/office/drawing/2014/main" id="{C5DE5F00-22A2-33BC-0062-6EAF66BA2B26}"/>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12128" y="2768539"/>
            <a:ext cx="4079872" cy="4096871"/>
          </a:xfrm>
          <a:prstGeom prst="rect">
            <a:avLst/>
          </a:prstGeom>
        </p:spPr>
      </p:pic>
      <p:sp>
        <p:nvSpPr>
          <p:cNvPr id="9" name="Tittel 1">
            <a:extLst>
              <a:ext uri="{FF2B5EF4-FFF2-40B4-BE49-F238E27FC236}">
                <a16:creationId xmlns:a16="http://schemas.microsoft.com/office/drawing/2014/main" id="{2C8AC037-BD7C-14D4-5D38-24E56739CF91}"/>
              </a:ext>
            </a:extLst>
          </p:cNvPr>
          <p:cNvSpPr>
            <a:spLocks noGrp="1"/>
          </p:cNvSpPr>
          <p:nvPr>
            <p:ph type="title"/>
          </p:nvPr>
        </p:nvSpPr>
        <p:spPr>
          <a:xfrm>
            <a:off x="873534" y="1520826"/>
            <a:ext cx="9244401" cy="1079499"/>
          </a:xfrm>
        </p:spPr>
        <p:txBody>
          <a:bodyPr lIns="0" tIns="0" rIns="0" bIns="0" anchor="b" anchorCtr="0">
            <a:noAutofit/>
          </a:bodyPr>
          <a:lstStyle>
            <a:lvl1pPr>
              <a:defRPr>
                <a:solidFill>
                  <a:schemeClr val="tx1"/>
                </a:solidFill>
              </a:defRPr>
            </a:lvl1pPr>
          </a:lstStyle>
          <a:p>
            <a:r>
              <a:rPr lang="nb-NO"/>
              <a:t>Klikk for å redigere tittelstil</a:t>
            </a:r>
          </a:p>
        </p:txBody>
      </p:sp>
      <p:sp>
        <p:nvSpPr>
          <p:cNvPr id="10" name="Plassholder for tekst 6">
            <a:extLst>
              <a:ext uri="{FF2B5EF4-FFF2-40B4-BE49-F238E27FC236}">
                <a16:creationId xmlns:a16="http://schemas.microsoft.com/office/drawing/2014/main" id="{0DB87A6F-AC3C-3CC4-8E5C-3ED1DC871A07}"/>
              </a:ext>
            </a:extLst>
          </p:cNvPr>
          <p:cNvSpPr>
            <a:spLocks noGrp="1"/>
          </p:cNvSpPr>
          <p:nvPr>
            <p:ph type="body" sz="quarter" idx="10"/>
          </p:nvPr>
        </p:nvSpPr>
        <p:spPr>
          <a:xfrm>
            <a:off x="885786" y="2960689"/>
            <a:ext cx="9246442" cy="2376486"/>
          </a:xfrm>
        </p:spPr>
        <p:txBody>
          <a:body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260425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BAE5EDC-132E-4217-6F57-E5C8D5207CF4}"/>
              </a:ext>
            </a:extLst>
          </p:cNvPr>
          <p:cNvSpPr>
            <a:spLocks noGrp="1"/>
          </p:cNvSpPr>
          <p:nvPr>
            <p:ph type="title"/>
          </p:nvPr>
        </p:nvSpPr>
        <p:spPr>
          <a:xfrm>
            <a:off x="1050131" y="1016000"/>
            <a:ext cx="10625932" cy="1260476"/>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EF66BF91-CA47-11F5-5AF1-FB35DD4352F5}"/>
              </a:ext>
            </a:extLst>
          </p:cNvPr>
          <p:cNvSpPr>
            <a:spLocks noGrp="1"/>
          </p:cNvSpPr>
          <p:nvPr>
            <p:ph type="body" idx="1"/>
          </p:nvPr>
        </p:nvSpPr>
        <p:spPr>
          <a:xfrm>
            <a:off x="1050129" y="2600325"/>
            <a:ext cx="10625933" cy="3246859"/>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FEE92E35-4DB8-E736-591E-E5E911A4735D}"/>
              </a:ext>
            </a:extLst>
          </p:cNvPr>
          <p:cNvSpPr>
            <a:spLocks noGrp="1"/>
          </p:cNvSpPr>
          <p:nvPr>
            <p:ph type="ftr" sz="quarter" idx="3"/>
          </p:nvPr>
        </p:nvSpPr>
        <p:spPr>
          <a:xfrm>
            <a:off x="6203950" y="7241993"/>
            <a:ext cx="5161248" cy="94287"/>
          </a:xfrm>
          <a:prstGeom prst="rect">
            <a:avLst/>
          </a:prstGeom>
        </p:spPr>
        <p:txBody>
          <a:bodyPr vert="horz" lIns="0" tIns="0" rIns="0" bIns="0" rtlCol="0" anchor="ctr"/>
          <a:lstStyle>
            <a:lvl1pPr algn="r">
              <a:defRPr sz="1000">
                <a:solidFill>
                  <a:schemeClr val="bg1">
                    <a:lumMod val="65000"/>
                  </a:schemeClr>
                </a:solidFill>
              </a:defRPr>
            </a:lvl1pPr>
          </a:lstStyle>
          <a:p>
            <a:r>
              <a:rPr lang="nb-NO"/>
              <a:t>Bunntekst</a:t>
            </a:r>
          </a:p>
        </p:txBody>
      </p:sp>
    </p:spTree>
    <p:extLst>
      <p:ext uri="{BB962C8B-B14F-4D97-AF65-F5344CB8AC3E}">
        <p14:creationId xmlns:p14="http://schemas.microsoft.com/office/powerpoint/2010/main" val="3660070119"/>
      </p:ext>
    </p:extLst>
  </p:cSld>
  <p:clrMap bg1="lt1" tx1="dk1" bg2="lt2" tx2="dk2" accent1="accent1" accent2="accent2" accent3="accent3" accent4="accent4" accent5="accent5" accent6="accent6" hlink="hlink" folHlink="folHlink"/>
  <p:sldLayoutIdLst>
    <p:sldLayoutId id="2147483651" r:id="rId1"/>
    <p:sldLayoutId id="2147483657" r:id="rId2"/>
    <p:sldLayoutId id="2147483653" r:id="rId3"/>
    <p:sldLayoutId id="2147483658" r:id="rId4"/>
    <p:sldLayoutId id="2147483659" r:id="rId5"/>
    <p:sldLayoutId id="2147483660" r:id="rId6"/>
    <p:sldLayoutId id="2147483654" r:id="rId7"/>
    <p:sldLayoutId id="2147483661" r:id="rId8"/>
    <p:sldLayoutId id="2147483655" r:id="rId9"/>
    <p:sldLayoutId id="2147483663" r:id="rId10"/>
    <p:sldLayoutId id="2147483671" r:id="rId11"/>
    <p:sldLayoutId id="2147483662" r:id="rId12"/>
    <p:sldLayoutId id="2147483672" r:id="rId13"/>
    <p:sldLayoutId id="2147483656" r:id="rId14"/>
    <p:sldLayoutId id="2147483664" r:id="rId15"/>
    <p:sldLayoutId id="2147483665" r:id="rId16"/>
    <p:sldLayoutId id="2147483652" r:id="rId17"/>
    <p:sldLayoutId id="2147483650" r:id="rId18"/>
    <p:sldLayoutId id="2147483667" r:id="rId19"/>
    <p:sldLayoutId id="2147483670" r:id="rId20"/>
    <p:sldLayoutId id="2147483666" r:id="rId21"/>
    <p:sldLayoutId id="2147483674" r:id="rId22"/>
    <p:sldLayoutId id="2147483673" r:id="rId23"/>
    <p:sldLayoutId id="2147483668" r:id="rId24"/>
    <p:sldLayoutId id="2147483669" r:id="rId25"/>
  </p:sldLayoutIdLst>
  <p:hf hdr="0" ftr="0" dt="0"/>
  <p:txStyles>
    <p:titleStyle>
      <a:lvl1pPr algn="l" defTabSz="914400" rtl="0" eaLnBrk="1" latinLnBrk="0" hangingPunct="1">
        <a:lnSpc>
          <a:spcPct val="10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font normal"/>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font normal"/>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font normal"/>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font normal"/>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pos="3908" userDrawn="1">
          <p15:clr>
            <a:srgbClr val="F26B43"/>
          </p15:clr>
        </p15:guide>
        <p15:guide id="5" pos="3772" userDrawn="1">
          <p15:clr>
            <a:srgbClr val="F26B43"/>
          </p15:clr>
        </p15:guide>
        <p15:guide id="6" pos="4974" userDrawn="1">
          <p15:clr>
            <a:srgbClr val="F26B43"/>
          </p15:clr>
        </p15:guide>
        <p15:guide id="7" pos="5110" userDrawn="1">
          <p15:clr>
            <a:srgbClr val="F26B43"/>
          </p15:clr>
        </p15:guide>
        <p15:guide id="8" pos="6153" userDrawn="1">
          <p15:clr>
            <a:srgbClr val="F26B43"/>
          </p15:clr>
        </p15:guide>
        <p15:guide id="9" pos="6289" userDrawn="1">
          <p15:clr>
            <a:srgbClr val="F26B43"/>
          </p15:clr>
        </p15:guide>
        <p15:guide id="10" pos="2570" userDrawn="1">
          <p15:clr>
            <a:srgbClr val="F26B43"/>
          </p15:clr>
        </p15:guide>
        <p15:guide id="11" pos="2706" userDrawn="1">
          <p15:clr>
            <a:srgbClr val="F26B43"/>
          </p15:clr>
        </p15:guide>
        <p15:guide id="12" pos="1504" userDrawn="1">
          <p15:clr>
            <a:srgbClr val="F26B43"/>
          </p15:clr>
        </p15:guide>
        <p15:guide id="13" pos="1368" userDrawn="1">
          <p15:clr>
            <a:srgbClr val="F26B43"/>
          </p15:clr>
        </p15:guide>
        <p15:guide id="14" orient="horz" pos="2160" userDrawn="1">
          <p15:clr>
            <a:srgbClr val="F26B43"/>
          </p15:clr>
        </p15:guide>
        <p15:guide id="15" orient="horz" pos="2886" userDrawn="1">
          <p15:clr>
            <a:srgbClr val="F26B43"/>
          </p15:clr>
        </p15:guide>
        <p15:guide id="16" orient="horz" pos="1434" userDrawn="1">
          <p15:clr>
            <a:srgbClr val="F26B43"/>
          </p15:clr>
        </p15:guide>
        <p15:guide id="17" orient="horz" pos="958" userDrawn="1">
          <p15:clr>
            <a:srgbClr val="F26B43"/>
          </p15:clr>
        </p15:guide>
        <p15:guide id="18" orient="horz" pos="3680" userDrawn="1">
          <p15:clr>
            <a:srgbClr val="F26B43"/>
          </p15:clr>
        </p15:guide>
        <p15:guide id="19" orient="horz" pos="640" userDrawn="1">
          <p15:clr>
            <a:srgbClr val="F26B43"/>
          </p15:clr>
        </p15:guide>
        <p15:guide id="20" orient="horz" pos="3997" userDrawn="1">
          <p15:clr>
            <a:srgbClr val="F26B43"/>
          </p15:clr>
        </p15:guide>
        <p15:guide id="21" orient="horz" pos="323" userDrawn="1">
          <p15:clr>
            <a:srgbClr val="F26B43"/>
          </p15:clr>
        </p15:guide>
        <p15:guide id="22" orient="horz" pos="1638" userDrawn="1">
          <p15:clr>
            <a:srgbClr val="F26B43"/>
          </p15:clr>
        </p15:guide>
        <p15:guide id="23" orient="horz" pos="18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279CAE8-F09D-EA22-0ECE-9D3D6F93D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76854F9-E059-C3B5-90CB-4880FB5B2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5B0FD1F-9F61-CEAF-D212-C7EE008DE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346591-1D4D-4542-B74C-457BFA15A6C0}" type="datetimeFigureOut">
              <a:rPr lang="nb-NO" smtClean="0"/>
              <a:t>15.06.2026</a:t>
            </a:fld>
            <a:endParaRPr lang="nb-NO"/>
          </a:p>
        </p:txBody>
      </p:sp>
      <p:sp>
        <p:nvSpPr>
          <p:cNvPr id="5" name="Plassholder for bunntekst 4">
            <a:extLst>
              <a:ext uri="{FF2B5EF4-FFF2-40B4-BE49-F238E27FC236}">
                <a16:creationId xmlns:a16="http://schemas.microsoft.com/office/drawing/2014/main" id="{3E430DFE-1918-534C-0C12-777B2E1BE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BAEB76CC-759A-4661-F5BC-7C3C3ECDA5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58E0FAE-8C22-4F9F-A6EF-736B7B173885}" type="slidenum">
              <a:rPr lang="nb-NO" smtClean="0"/>
              <a:t>‹#›</a:t>
            </a:fld>
            <a:endParaRPr lang="nb-NO"/>
          </a:p>
        </p:txBody>
      </p:sp>
    </p:spTree>
    <p:extLst>
      <p:ext uri="{BB962C8B-B14F-4D97-AF65-F5344CB8AC3E}">
        <p14:creationId xmlns:p14="http://schemas.microsoft.com/office/powerpoint/2010/main" val="34137942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hyperlink" Target="https://nsm.no/regelverk-og-hjelp/veiledere-og-handboker/handbok-i-verdivurdering-av-informasjon/om-denne-handboken/" TargetMode="External"/><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sv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sv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34824B16-F4FE-372D-49DE-8C17E2A46AE9}"/>
              </a:ext>
            </a:extLst>
          </p:cNvPr>
          <p:cNvSpPr>
            <a:spLocks noGrp="1"/>
          </p:cNvSpPr>
          <p:nvPr>
            <p:ph type="title"/>
          </p:nvPr>
        </p:nvSpPr>
        <p:spPr/>
        <p:txBody>
          <a:bodyPr/>
          <a:lstStyle/>
          <a:p>
            <a:r>
              <a:rPr lang="nb-NO"/>
              <a:t>Norge øver </a:t>
            </a:r>
          </a:p>
        </p:txBody>
      </p:sp>
      <p:sp>
        <p:nvSpPr>
          <p:cNvPr id="17" name="Plassholder for tekst 16">
            <a:extLst>
              <a:ext uri="{FF2B5EF4-FFF2-40B4-BE49-F238E27FC236}">
                <a16:creationId xmlns:a16="http://schemas.microsoft.com/office/drawing/2014/main" id="{F8C9A5A5-0B4D-BE51-1077-A966B0403A09}"/>
              </a:ext>
            </a:extLst>
          </p:cNvPr>
          <p:cNvSpPr>
            <a:spLocks noGrp="1"/>
          </p:cNvSpPr>
          <p:nvPr>
            <p:ph type="body" sz="quarter" idx="12"/>
          </p:nvPr>
        </p:nvSpPr>
        <p:spPr/>
        <p:txBody>
          <a:bodyPr/>
          <a:lstStyle/>
          <a:p>
            <a:r>
              <a:rPr lang="nb-NO"/>
              <a:t>Diskusjonsøvelse for kommune </a:t>
            </a:r>
            <a:r>
              <a:rPr lang="nb-NO" err="1"/>
              <a:t>X</a:t>
            </a:r>
            <a:endParaRPr lang="nb-NO"/>
          </a:p>
        </p:txBody>
      </p:sp>
      <p:sp>
        <p:nvSpPr>
          <p:cNvPr id="19" name="Plassholder for tekst 18">
            <a:extLst>
              <a:ext uri="{FF2B5EF4-FFF2-40B4-BE49-F238E27FC236}">
                <a16:creationId xmlns:a16="http://schemas.microsoft.com/office/drawing/2014/main" id="{0844B700-F0AE-4372-189E-66F08822D215}"/>
              </a:ext>
            </a:extLst>
          </p:cNvPr>
          <p:cNvSpPr>
            <a:spLocks noGrp="1"/>
          </p:cNvSpPr>
          <p:nvPr>
            <p:ph type="body" sz="quarter" idx="15"/>
          </p:nvPr>
        </p:nvSpPr>
        <p:spPr/>
        <p:txBody>
          <a:bodyPr/>
          <a:lstStyle/>
          <a:p>
            <a:r>
              <a:rPr lang="nb-NO"/>
              <a:t>xx.xx.2026 </a:t>
            </a:r>
          </a:p>
        </p:txBody>
      </p:sp>
    </p:spTree>
    <p:extLst>
      <p:ext uri="{BB962C8B-B14F-4D97-AF65-F5344CB8AC3E}">
        <p14:creationId xmlns:p14="http://schemas.microsoft.com/office/powerpoint/2010/main" val="2069959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29714E78-F8A8-EA02-4033-9E1198F64CF0}"/>
              </a:ext>
            </a:extLst>
          </p:cNvPr>
          <p:cNvSpPr txBox="1"/>
          <p:nvPr/>
        </p:nvSpPr>
        <p:spPr>
          <a:xfrm>
            <a:off x="642762" y="1646794"/>
            <a:ext cx="11148643" cy="3970318"/>
          </a:xfrm>
          <a:prstGeom prst="rect">
            <a:avLst/>
          </a:prstGeom>
          <a:noFill/>
        </p:spPr>
        <p:txBody>
          <a:bodyPr wrap="square">
            <a:spAutoFit/>
          </a:bodyPr>
          <a:lstStyle/>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Hvordan kan </a:t>
            </a:r>
            <a:r>
              <a:rPr lang="nb-NO" sz="1300" kern="100" dirty="0">
                <a:latin typeface="Aptos" panose="020B0004020202020204" pitchFamily="34" charset="0"/>
                <a:ea typeface="Aptos" panose="020B0004020202020204" pitchFamily="34" charset="0"/>
                <a:cs typeface="Arial" panose="020B0604020202020204" pitchFamily="34" charset="0"/>
              </a:rPr>
              <a:t>dere</a:t>
            </a:r>
            <a:r>
              <a:rPr lang="nb-NO" sz="1300" kern="100" dirty="0">
                <a:effectLst/>
                <a:latin typeface="Aptos" panose="020B0004020202020204" pitchFamily="34" charset="0"/>
                <a:ea typeface="Aptos" panose="020B0004020202020204" pitchFamily="34" charset="0"/>
                <a:cs typeface="Arial" panose="020B0604020202020204" pitchFamily="34" charset="0"/>
              </a:rPr>
              <a:t> oppnå og opprettholde en felles situasjonsforståelse i denne situasjonen?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Hva er konsekvenspotensialet i denne situasjonen?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Hva er kommunens rolle og ansvar?</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Hvordan vil kommunens tjenester bli påvirket som følge av denne situasjonen?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På kort sikt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På lang sikt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Hvilke kritiske tjenester må opprettholdes og hvilke kan nedprioriteres?</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Hvilke ressurser (personell og materiell) er tilgjengelige internt i kommunen?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Hvilken rolle kan næringslivet og frivillige organisasjoner spille?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Har kommunen planverk,</a:t>
            </a:r>
            <a:r>
              <a:rPr lang="nb-NO" sz="1300" kern="100" dirty="0">
                <a:latin typeface="Aptos" panose="020B0004020202020204" pitchFamily="34" charset="0"/>
                <a:ea typeface="Aptos" panose="020B0004020202020204" pitchFamily="34" charset="0"/>
                <a:cs typeface="Arial" panose="020B0604020202020204" pitchFamily="34" charset="0"/>
              </a:rPr>
              <a:t> inklusiv kontinuitetsplaner, som ivaretar denne situasjonen? Er disse planene samordnet med samvirkeaktørers planverk?</a:t>
            </a:r>
            <a:endParaRPr lang="nb-NO" sz="13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Er det behov for befolkningsvarsling, og hvilke systemer kan eventuelt benyttes i denne situasjonen?</a:t>
            </a:r>
          </a:p>
          <a:p>
            <a:pPr marL="342900" lvl="0" indent="-342900">
              <a:lnSpc>
                <a:spcPct val="115000"/>
              </a:lnSpc>
              <a:spcAft>
                <a:spcPts val="800"/>
              </a:spcAft>
              <a:buFont typeface="+mj-lt"/>
              <a:buAutoNum type="arabicPeriod"/>
            </a:pPr>
            <a:r>
              <a:rPr lang="nb-NO" sz="1300" kern="100" dirty="0">
                <a:latin typeface="Aptos" panose="020B0004020202020204" pitchFamily="34" charset="0"/>
                <a:ea typeface="Aptos" panose="020B0004020202020204" pitchFamily="34" charset="0"/>
                <a:cs typeface="Arial" panose="020B0604020202020204" pitchFamily="34" charset="0"/>
              </a:rPr>
              <a:t>Hva bør kommuniseres, og hvordan kan dere kommunisere med ulike sårbare grupper?</a:t>
            </a:r>
            <a:endParaRPr lang="nb-NO" sz="13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3" name="TekstSylinder 2">
            <a:extLst>
              <a:ext uri="{FF2B5EF4-FFF2-40B4-BE49-F238E27FC236}">
                <a16:creationId xmlns:a16="http://schemas.microsoft.com/office/drawing/2014/main" id="{6D77405D-99BD-645A-2EB5-6F3B6884B99D}"/>
              </a:ext>
            </a:extLst>
          </p:cNvPr>
          <p:cNvSpPr txBox="1"/>
          <p:nvPr/>
        </p:nvSpPr>
        <p:spPr>
          <a:xfrm>
            <a:off x="642764" y="512764"/>
            <a:ext cx="9772823" cy="1458912"/>
          </a:xfrm>
          <a:prstGeom prst="rect">
            <a:avLst/>
          </a:prstGeom>
        </p:spPr>
        <p:txBody>
          <a:bodyPr vert="horz" lIns="0" tIns="0" rIns="0" bIns="0" rtlCol="0" anchor="b" anchorCtr="0">
            <a:normAutofit/>
          </a:bodyPr>
          <a:lstStyle/>
          <a:p>
            <a:pPr marL="0" marR="0" lvl="0" indent="0" fontAlgn="auto">
              <a:spcBef>
                <a:spcPct val="0"/>
              </a:spcBef>
              <a:spcAft>
                <a:spcPts val="600"/>
              </a:spcAft>
              <a:buClrTx/>
              <a:buSzTx/>
              <a:tabLst/>
              <a:defRPr/>
            </a:pPr>
            <a:r>
              <a:rPr kumimoji="0" lang="nb-NO" sz="3200" b="0" i="0" u="none" strike="noStrike" kern="1200" cap="none" spc="0" normalizeH="0" baseline="0" noProof="0" dirty="0">
                <a:ln>
                  <a:noFill/>
                </a:ln>
                <a:effectLst/>
                <a:uLnTx/>
                <a:uFillTx/>
                <a:latin typeface="+mn-lt"/>
                <a:ea typeface="+mj-ea"/>
                <a:cs typeface="+mj-cs"/>
              </a:rPr>
              <a:t>Diskusjonsspørsmål – kriseledelsen </a:t>
            </a:r>
          </a:p>
          <a:p>
            <a:pPr marL="0" marR="0" lvl="0" indent="0" fontAlgn="auto">
              <a:spcBef>
                <a:spcPct val="0"/>
              </a:spcBef>
              <a:spcAft>
                <a:spcPts val="600"/>
              </a:spcAft>
              <a:buClrTx/>
              <a:buSzTx/>
              <a:tabLst/>
              <a:defRPr/>
            </a:pPr>
            <a:endParaRPr kumimoji="0" lang="nb-NO" sz="3200" b="0" i="0" u="none" strike="noStrike" kern="1200" cap="none" spc="0" normalizeH="0" baseline="0" noProof="0" dirty="0">
              <a:ln>
                <a:noFill/>
              </a:ln>
              <a:effectLst/>
              <a:uLnTx/>
              <a:uFillTx/>
              <a:latin typeface="+mn-lt"/>
              <a:ea typeface="+mj-ea"/>
              <a:cs typeface="+mj-cs"/>
            </a:endParaRPr>
          </a:p>
        </p:txBody>
      </p:sp>
    </p:spTree>
    <p:extLst>
      <p:ext uri="{BB962C8B-B14F-4D97-AF65-F5344CB8AC3E}">
        <p14:creationId xmlns:p14="http://schemas.microsoft.com/office/powerpoint/2010/main" val="250729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65CB4-3F24-E6C1-91A4-05BA19CB1A53}"/>
            </a:ext>
          </a:extLst>
        </p:cNvPr>
        <p:cNvGrpSpPr/>
        <p:nvPr/>
      </p:nvGrpSpPr>
      <p:grpSpPr>
        <a:xfrm>
          <a:off x="0" y="0"/>
          <a:ext cx="0" cy="0"/>
          <a:chOff x="0" y="0"/>
          <a:chExt cx="0" cy="0"/>
        </a:xfrm>
      </p:grpSpPr>
      <p:sp>
        <p:nvSpPr>
          <p:cNvPr id="4" name="TekstSylinder 3">
            <a:extLst>
              <a:ext uri="{FF2B5EF4-FFF2-40B4-BE49-F238E27FC236}">
                <a16:creationId xmlns:a16="http://schemas.microsoft.com/office/drawing/2014/main" id="{44DD8EFE-72D9-34D3-B712-606F4CE04274}"/>
              </a:ext>
            </a:extLst>
          </p:cNvPr>
          <p:cNvSpPr txBox="1"/>
          <p:nvPr/>
        </p:nvSpPr>
        <p:spPr>
          <a:xfrm>
            <a:off x="642764" y="512764"/>
            <a:ext cx="9772823" cy="1458912"/>
          </a:xfrm>
          <a:prstGeom prst="rect">
            <a:avLst/>
          </a:prstGeom>
        </p:spPr>
        <p:txBody>
          <a:bodyPr vert="horz" lIns="0" tIns="0" rIns="0" bIns="0" rtlCol="0" anchor="b" anchorCtr="0">
            <a:normAutofit/>
          </a:bodyPr>
          <a:lstStyle/>
          <a:p>
            <a:pPr marL="0" marR="0" lvl="0" indent="0" fontAlgn="auto">
              <a:spcBef>
                <a:spcPct val="0"/>
              </a:spcBef>
              <a:spcAft>
                <a:spcPts val="600"/>
              </a:spcAft>
              <a:buClrTx/>
              <a:buSzTx/>
              <a:tabLst/>
              <a:defRPr/>
            </a:pPr>
            <a:r>
              <a:rPr kumimoji="0" lang="nb-NO" sz="3200" b="0" i="0" u="none" strike="noStrike" kern="1200" cap="none" spc="0" normalizeH="0" baseline="0" noProof="0" dirty="0">
                <a:ln>
                  <a:noFill/>
                </a:ln>
                <a:effectLst/>
                <a:uLnTx/>
                <a:uFillTx/>
                <a:latin typeface="+mn-lt"/>
                <a:ea typeface="+mj-ea"/>
                <a:cs typeface="+mj-cs"/>
              </a:rPr>
              <a:t>Diskusjonsspørsmål – beredskapsrådet </a:t>
            </a:r>
          </a:p>
          <a:p>
            <a:pPr marL="0" marR="0" lvl="0" indent="0" fontAlgn="auto">
              <a:spcBef>
                <a:spcPct val="0"/>
              </a:spcBef>
              <a:spcAft>
                <a:spcPts val="600"/>
              </a:spcAft>
              <a:buClrTx/>
              <a:buSzTx/>
              <a:tabLst/>
              <a:defRPr/>
            </a:pPr>
            <a:endParaRPr kumimoji="0" lang="nb-NO" sz="3200" b="0" i="0" u="none" strike="noStrike" kern="1200" cap="none" spc="0" normalizeH="0" baseline="0" noProof="0" dirty="0">
              <a:ln>
                <a:noFill/>
              </a:ln>
              <a:effectLst/>
              <a:uLnTx/>
              <a:uFillTx/>
              <a:latin typeface="+mn-lt"/>
              <a:ea typeface="+mj-ea"/>
              <a:cs typeface="+mj-cs"/>
            </a:endParaRPr>
          </a:p>
        </p:txBody>
      </p:sp>
      <p:sp>
        <p:nvSpPr>
          <p:cNvPr id="3" name="TekstSylinder 2">
            <a:extLst>
              <a:ext uri="{FF2B5EF4-FFF2-40B4-BE49-F238E27FC236}">
                <a16:creationId xmlns:a16="http://schemas.microsoft.com/office/drawing/2014/main" id="{E6F0B9A8-0A76-4F22-AE66-9E95F7B19EA9}"/>
              </a:ext>
            </a:extLst>
          </p:cNvPr>
          <p:cNvSpPr txBox="1"/>
          <p:nvPr/>
        </p:nvSpPr>
        <p:spPr>
          <a:xfrm>
            <a:off x="642764" y="1646794"/>
            <a:ext cx="9319842" cy="3970318"/>
          </a:xfrm>
          <a:prstGeom prst="rect">
            <a:avLst/>
          </a:prstGeom>
          <a:noFill/>
        </p:spPr>
        <p:txBody>
          <a:bodyPr wrap="square">
            <a:spAutoFit/>
          </a:bodyPr>
          <a:lstStyle/>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Hvordan kan aktørene oppnå og opprettholde en felles situasjonsforståelse i denne situasjonen?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Hva er konsekvenspotensialet i denne situasjonen?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Hva er de ulike aktørenes roller og ansvar?</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Hvordan påvirker situasjonen evnen til å opprettholde kritiske samfunnstjenester?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På kort sikt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På lang sikt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Hva er de viktigste oppgavene for aktørene i beredskapsrådet i denne situasjonen, både hver for seg og sammen?</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Er det behov for bistand? Hvilke ressurser er tilgjengelige (på kort og lang sikt)?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Hvilken rolle kan næringslivet og frivillige organisasjoner spille?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Er planverket deres samordnet?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Hvordan sikrer dere et samordnet budskap til media og befolkningen?</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Hva ville dere kommunisert og hvordan? </a:t>
            </a:r>
          </a:p>
        </p:txBody>
      </p:sp>
    </p:spTree>
    <p:extLst>
      <p:ext uri="{BB962C8B-B14F-4D97-AF65-F5344CB8AC3E}">
        <p14:creationId xmlns:p14="http://schemas.microsoft.com/office/powerpoint/2010/main" val="183924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CD9AED58-75F0-224F-341F-9444A82ED601}"/>
              </a:ext>
            </a:extLst>
          </p:cNvPr>
          <p:cNvSpPr txBox="1"/>
          <p:nvPr/>
        </p:nvSpPr>
        <p:spPr>
          <a:xfrm>
            <a:off x="642763" y="1639174"/>
            <a:ext cx="9424345" cy="4601003"/>
          </a:xfrm>
          <a:prstGeom prst="rect">
            <a:avLst/>
          </a:prstGeom>
          <a:noFill/>
        </p:spPr>
        <p:txBody>
          <a:bodyPr wrap="square">
            <a:spAutoFit/>
          </a:bodyPr>
          <a:lstStyle/>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Hvordan kan dere oppnå og opprettholde en felles situasjonsforståelse i denne situasjonen?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Hva er konsekvenspotensialet i denne situasjonen?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Hva er virksomhetens rolle og ansvar?</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Hvordan blir virksomhetens drift og leveranser av varer/tjenester rammet som følge av denne situasjonen?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På kort sikt </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På lang sikt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Hvilke kritiske funksjoner må opprettholdes, og hvilke aktiviteter eller leveranser kan nedprioriteres?</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Hvilke ressurser er tilgjengelige internt i virksomheten?</a:t>
            </a:r>
          </a:p>
          <a:p>
            <a:pPr marL="742950" lvl="1" indent="-285750">
              <a:lnSpc>
                <a:spcPct val="115000"/>
              </a:lnSpc>
              <a:spcAft>
                <a:spcPts val="800"/>
              </a:spcAft>
              <a:buFont typeface="Symbol" panose="05050102010706020507" pitchFamily="18" charset="2"/>
              <a:buChar char=""/>
            </a:pPr>
            <a:r>
              <a:rPr lang="nb-NO" sz="1300" kern="100" dirty="0">
                <a:effectLst/>
                <a:latin typeface="Aptos" panose="020B0004020202020204" pitchFamily="34" charset="0"/>
                <a:ea typeface="Aptos" panose="020B0004020202020204" pitchFamily="34" charset="0"/>
                <a:cs typeface="Arial" panose="020B0604020202020204" pitchFamily="34" charset="0"/>
              </a:rPr>
              <a:t>Hvilken rolle kan samarbeidspartnere, leverandører og eventuelle eksterne aktører spille? </a:t>
            </a:r>
          </a:p>
          <a:p>
            <a:pPr marL="342900" lvl="0" indent="-342900">
              <a:lnSpc>
                <a:spcPct val="115000"/>
              </a:lnSpc>
              <a:spcAft>
                <a:spcPts val="800"/>
              </a:spcAft>
              <a:buFont typeface="+mj-lt"/>
              <a:buAutoNum type="arabicPeriod"/>
            </a:pPr>
            <a:r>
              <a:rPr lang="nb-NO" sz="1300" kern="100" dirty="0">
                <a:effectLst/>
                <a:latin typeface="Aptos" panose="020B0004020202020204" pitchFamily="34" charset="0"/>
                <a:ea typeface="Aptos" panose="020B0004020202020204" pitchFamily="34" charset="0"/>
                <a:cs typeface="Arial" panose="020B0604020202020204" pitchFamily="34" charset="0"/>
              </a:rPr>
              <a:t>Har virksomheten beredskapsplaner og kontinuitetsplaner som dekker denne situasjonen? </a:t>
            </a:r>
          </a:p>
          <a:p>
            <a:pPr marL="342900" lvl="0" indent="-342900">
              <a:lnSpc>
                <a:spcPct val="115000"/>
              </a:lnSpc>
              <a:spcAft>
                <a:spcPts val="800"/>
              </a:spcAft>
              <a:buFont typeface="+mj-lt"/>
              <a:buAutoNum type="arabicPeriod"/>
            </a:pPr>
            <a:r>
              <a:rPr lang="nb-NO" sz="1300" kern="100" dirty="0">
                <a:latin typeface="Aptos" panose="020B0004020202020204" pitchFamily="34" charset="0"/>
                <a:ea typeface="Aptos" panose="020B0004020202020204" pitchFamily="34" charset="0"/>
                <a:cs typeface="Arial" panose="020B0604020202020204" pitchFamily="34" charset="0"/>
              </a:rPr>
              <a:t>Hvordan informerer dere ansatte, kunder og andre interessenter? Hvilke systemer kan benyttes? </a:t>
            </a:r>
          </a:p>
          <a:p>
            <a:pPr marL="742950" lvl="1" indent="-285750">
              <a:lnSpc>
                <a:spcPct val="115000"/>
              </a:lnSpc>
              <a:spcAft>
                <a:spcPts val="800"/>
              </a:spcAft>
              <a:buFont typeface="Symbol" panose="05050102010706020507" pitchFamily="18" charset="2"/>
              <a:buChar char=""/>
            </a:pPr>
            <a:r>
              <a:rPr lang="nb-NO" sz="1300" kern="100" dirty="0">
                <a:latin typeface="Aptos" panose="020B0004020202020204" pitchFamily="34" charset="0"/>
                <a:cs typeface="Arial" panose="020B0604020202020204" pitchFamily="34" charset="0"/>
              </a:rPr>
              <a:t>Hva bør kommuniseres, og hvordan?</a:t>
            </a:r>
          </a:p>
          <a:p>
            <a:pPr marL="800100" lvl="1" indent="-342900">
              <a:lnSpc>
                <a:spcPct val="115000"/>
              </a:lnSpc>
              <a:spcAft>
                <a:spcPts val="800"/>
              </a:spcAft>
              <a:buFont typeface="Arial" panose="020B0604020202020204" pitchFamily="34" charset="0"/>
              <a:buChar char="•"/>
            </a:pPr>
            <a:endParaRPr lang="nb-NO" sz="1200" kern="100" dirty="0">
              <a:effectLst/>
              <a:latin typeface="Aptos" panose="020B0004020202020204" pitchFamily="34" charset="0"/>
              <a:ea typeface="Aptos" panose="020B0004020202020204" pitchFamily="34" charset="0"/>
              <a:cs typeface="Arial" panose="020B0604020202020204" pitchFamily="34" charset="0"/>
            </a:endParaRPr>
          </a:p>
          <a:p>
            <a:pPr lvl="1">
              <a:lnSpc>
                <a:spcPct val="115000"/>
              </a:lnSpc>
              <a:spcAft>
                <a:spcPts val="800"/>
              </a:spcAft>
            </a:pPr>
            <a:endParaRPr lang="nb-NO" sz="12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8" name="TekstSylinder 7">
            <a:extLst>
              <a:ext uri="{FF2B5EF4-FFF2-40B4-BE49-F238E27FC236}">
                <a16:creationId xmlns:a16="http://schemas.microsoft.com/office/drawing/2014/main" id="{6D50E99C-12C1-49BF-5623-C1BEF6F0D607}"/>
              </a:ext>
            </a:extLst>
          </p:cNvPr>
          <p:cNvSpPr txBox="1"/>
          <p:nvPr/>
        </p:nvSpPr>
        <p:spPr>
          <a:xfrm>
            <a:off x="642764" y="512764"/>
            <a:ext cx="9772823" cy="1458912"/>
          </a:xfrm>
          <a:prstGeom prst="rect">
            <a:avLst/>
          </a:prstGeom>
        </p:spPr>
        <p:txBody>
          <a:bodyPr vert="horz" lIns="0" tIns="0" rIns="0" bIns="0" rtlCol="0" anchor="b" anchorCtr="0">
            <a:normAutofit/>
          </a:bodyPr>
          <a:lstStyle/>
          <a:p>
            <a:pPr marL="0" marR="0" lvl="0" indent="0" fontAlgn="auto">
              <a:spcBef>
                <a:spcPct val="0"/>
              </a:spcBef>
              <a:spcAft>
                <a:spcPts val="600"/>
              </a:spcAft>
              <a:buClrTx/>
              <a:buSzTx/>
              <a:tabLst/>
              <a:defRPr/>
            </a:pPr>
            <a:r>
              <a:rPr kumimoji="0" lang="nb-NO" sz="3200" b="0" i="0" u="none" strike="noStrike" kern="1200" cap="none" spc="0" normalizeH="0" baseline="0" noProof="0" dirty="0">
                <a:ln>
                  <a:noFill/>
                </a:ln>
                <a:effectLst/>
                <a:uLnTx/>
                <a:uFillTx/>
                <a:latin typeface="+mn-lt"/>
                <a:ea typeface="+mj-ea"/>
                <a:cs typeface="+mj-cs"/>
              </a:rPr>
              <a:t>Diskusjonsspørsmål – virksomheter </a:t>
            </a:r>
          </a:p>
          <a:p>
            <a:pPr marL="0" marR="0" lvl="0" indent="0" fontAlgn="auto">
              <a:spcBef>
                <a:spcPct val="0"/>
              </a:spcBef>
              <a:spcAft>
                <a:spcPts val="600"/>
              </a:spcAft>
              <a:buClrTx/>
              <a:buSzTx/>
              <a:tabLst/>
              <a:defRPr/>
            </a:pPr>
            <a:endParaRPr kumimoji="0" lang="nb-NO" sz="3200" b="0" i="0" u="none" strike="noStrike" kern="1200" cap="none" spc="0" normalizeH="0" baseline="0" noProof="0" dirty="0">
              <a:ln>
                <a:noFill/>
              </a:ln>
              <a:effectLst/>
              <a:uLnTx/>
              <a:uFillTx/>
              <a:latin typeface="+mn-lt"/>
              <a:ea typeface="+mj-ea"/>
              <a:cs typeface="+mj-cs"/>
            </a:endParaRPr>
          </a:p>
        </p:txBody>
      </p:sp>
    </p:spTree>
    <p:extLst>
      <p:ext uri="{BB962C8B-B14F-4D97-AF65-F5344CB8AC3E}">
        <p14:creationId xmlns:p14="http://schemas.microsoft.com/office/powerpoint/2010/main" val="1471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A028168-9926-4914-4349-A1B3F9BDC0AA}"/>
              </a:ext>
            </a:extLst>
          </p:cNvPr>
          <p:cNvSpPr>
            <a:spLocks noGrp="1"/>
          </p:cNvSpPr>
          <p:nvPr>
            <p:ph type="body" sz="quarter" idx="15"/>
          </p:nvPr>
        </p:nvSpPr>
        <p:spPr>
          <a:xfrm>
            <a:off x="656579" y="2738513"/>
            <a:ext cx="5024995" cy="3656013"/>
          </a:xfrm>
        </p:spPr>
        <p:txBody>
          <a:bodyPr>
            <a:normAutofit/>
          </a:bodyPr>
          <a:lstStyle/>
          <a:p>
            <a:pPr lvl="0"/>
            <a:r>
              <a:rPr lang="nb-NO" sz="1600" dirty="0"/>
              <a:t>Hva oppleves som kommunens/virksomhetens/lokalsamfunnets største sårbarhet i dette scenariet?</a:t>
            </a:r>
          </a:p>
          <a:p>
            <a:pPr lvl="0"/>
            <a:r>
              <a:rPr lang="nb-NO" sz="1600" dirty="0"/>
              <a:t>Hvilke styrker har dere identifisert? </a:t>
            </a:r>
          </a:p>
          <a:p>
            <a:pPr lvl="0"/>
            <a:r>
              <a:rPr lang="nb-NO" sz="1600" dirty="0"/>
              <a:t>Hvis dette skjer i morgen – hva er dere mest og minst forberedt på?</a:t>
            </a:r>
          </a:p>
          <a:p>
            <a:pPr marL="0" lvl="0" indent="0">
              <a:buNone/>
            </a:pPr>
            <a:endParaRPr lang="nb-NO" dirty="0"/>
          </a:p>
          <a:p>
            <a:endParaRPr lang="nb-NO" dirty="0"/>
          </a:p>
        </p:txBody>
      </p:sp>
      <p:sp>
        <p:nvSpPr>
          <p:cNvPr id="6" name="TekstSylinder 5">
            <a:extLst>
              <a:ext uri="{FF2B5EF4-FFF2-40B4-BE49-F238E27FC236}">
                <a16:creationId xmlns:a16="http://schemas.microsoft.com/office/drawing/2014/main" id="{C2CE36FD-E6C2-5905-143B-E3CF09EA8E37}"/>
              </a:ext>
            </a:extLst>
          </p:cNvPr>
          <p:cNvSpPr txBox="1"/>
          <p:nvPr/>
        </p:nvSpPr>
        <p:spPr>
          <a:xfrm>
            <a:off x="656580" y="1349270"/>
            <a:ext cx="9772823" cy="1458912"/>
          </a:xfrm>
          <a:prstGeom prst="rect">
            <a:avLst/>
          </a:prstGeom>
        </p:spPr>
        <p:txBody>
          <a:bodyPr vert="horz" lIns="0" tIns="0" rIns="0" bIns="0" rtlCol="0" anchor="b" anchorCtr="0">
            <a:normAutofit/>
          </a:bodyPr>
          <a:lstStyle/>
          <a:p>
            <a:pPr marL="0" marR="0" lvl="0" indent="0" fontAlgn="auto">
              <a:spcBef>
                <a:spcPct val="0"/>
              </a:spcBef>
              <a:spcAft>
                <a:spcPts val="600"/>
              </a:spcAft>
              <a:buClrTx/>
              <a:buSzTx/>
              <a:tabLst/>
              <a:defRPr/>
            </a:pPr>
            <a:r>
              <a:rPr kumimoji="0" lang="nb-NO" sz="3200" b="0" i="0" u="none" strike="noStrike" kern="1200" cap="none" spc="0" normalizeH="0" baseline="0" noProof="0" dirty="0">
                <a:ln>
                  <a:noFill/>
                </a:ln>
                <a:effectLst/>
                <a:uLnTx/>
                <a:uFillTx/>
                <a:latin typeface="+mn-lt"/>
                <a:ea typeface="+mj-ea"/>
                <a:cs typeface="+mj-cs"/>
              </a:rPr>
              <a:t>Avsluttende refleksjoner </a:t>
            </a:r>
            <a:br>
              <a:rPr kumimoji="0" lang="nb-NO" sz="3200" b="0" i="0" u="none" strike="noStrike" kern="1200" cap="none" spc="0" normalizeH="0" baseline="0" noProof="0" dirty="0">
                <a:ln>
                  <a:noFill/>
                </a:ln>
                <a:effectLst/>
                <a:uLnTx/>
                <a:uFillTx/>
                <a:latin typeface="+mn-lt"/>
                <a:ea typeface="+mj-ea"/>
                <a:cs typeface="+mj-cs"/>
              </a:rPr>
            </a:br>
            <a:endParaRPr kumimoji="0" lang="nb-NO" sz="3200" b="0" i="0" u="none" strike="noStrike" kern="1200" cap="none" spc="0" normalizeH="0" baseline="0" noProof="0" dirty="0">
              <a:ln>
                <a:noFill/>
              </a:ln>
              <a:effectLst/>
              <a:uLnTx/>
              <a:uFillTx/>
              <a:latin typeface="+mn-lt"/>
              <a:ea typeface="+mj-ea"/>
              <a:cs typeface="+mj-cs"/>
            </a:endParaRPr>
          </a:p>
        </p:txBody>
      </p:sp>
      <p:pic>
        <p:nvPicPr>
          <p:cNvPr id="4" name="Bilde 3" descr="Mann ber">
            <a:extLst>
              <a:ext uri="{FF2B5EF4-FFF2-40B4-BE49-F238E27FC236}">
                <a16:creationId xmlns:a16="http://schemas.microsoft.com/office/drawing/2014/main" id="{4F473BB5-5FC1-D27D-0CC5-B98F9A99C795}"/>
              </a:ext>
            </a:extLst>
          </p:cNvPr>
          <p:cNvPicPr>
            <a:picLocks noChangeAspect="1"/>
          </p:cNvPicPr>
          <p:nvPr/>
        </p:nvPicPr>
        <p:blipFill>
          <a:blip r:embed="rId2"/>
          <a:srcRect l="26927" r="17815"/>
          <a:stretch>
            <a:fillRect/>
          </a:stretch>
        </p:blipFill>
        <p:spPr>
          <a:xfrm>
            <a:off x="6510427" y="0"/>
            <a:ext cx="5681573" cy="6858000"/>
          </a:xfrm>
          <a:prstGeom prst="rect">
            <a:avLst/>
          </a:prstGeom>
        </p:spPr>
      </p:pic>
      <p:sp>
        <p:nvSpPr>
          <p:cNvPr id="11" name="TekstSylinder 10">
            <a:extLst>
              <a:ext uri="{FF2B5EF4-FFF2-40B4-BE49-F238E27FC236}">
                <a16:creationId xmlns:a16="http://schemas.microsoft.com/office/drawing/2014/main" id="{2733F906-311B-1EAB-B546-1DEE56D3BE0F}"/>
              </a:ext>
            </a:extLst>
          </p:cNvPr>
          <p:cNvSpPr txBox="1"/>
          <p:nvPr/>
        </p:nvSpPr>
        <p:spPr>
          <a:xfrm>
            <a:off x="10631048" y="6520302"/>
            <a:ext cx="1287532" cy="215444"/>
          </a:xfrm>
          <a:prstGeom prst="rect">
            <a:avLst/>
          </a:prstGeom>
          <a:noFill/>
        </p:spPr>
        <p:txBody>
          <a:bodyPr wrap="none" rtlCol="0">
            <a:spAutoFit/>
          </a:bodyPr>
          <a:lstStyle/>
          <a:p>
            <a:r>
              <a:rPr lang="nb-NO" sz="800" dirty="0">
                <a:solidFill>
                  <a:schemeClr val="bg1">
                    <a:lumMod val="95000"/>
                  </a:schemeClr>
                </a:solidFill>
              </a:rPr>
              <a:t>Stockfoto: Microsoft 365 </a:t>
            </a:r>
          </a:p>
        </p:txBody>
      </p:sp>
    </p:spTree>
    <p:extLst>
      <p:ext uri="{BB962C8B-B14F-4D97-AF65-F5344CB8AC3E}">
        <p14:creationId xmlns:p14="http://schemas.microsoft.com/office/powerpoint/2010/main" val="4260575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BB86F-687A-A58B-CE65-06E60945F76D}"/>
            </a:ext>
          </a:extLst>
        </p:cNvPr>
        <p:cNvGrpSpPr/>
        <p:nvPr/>
      </p:nvGrpSpPr>
      <p:grpSpPr>
        <a:xfrm>
          <a:off x="0" y="0"/>
          <a:ext cx="0" cy="0"/>
          <a:chOff x="0" y="0"/>
          <a:chExt cx="0" cy="0"/>
        </a:xfrm>
      </p:grpSpPr>
      <p:pic>
        <p:nvPicPr>
          <p:cNvPr id="7" name="Bilde 6" descr="Personer i et uformelt møte">
            <a:extLst>
              <a:ext uri="{FF2B5EF4-FFF2-40B4-BE49-F238E27FC236}">
                <a16:creationId xmlns:a16="http://schemas.microsoft.com/office/drawing/2014/main" id="{9940FF51-DA91-CE38-C8D8-FE068087CBB2}"/>
              </a:ext>
            </a:extLst>
          </p:cNvPr>
          <p:cNvPicPr>
            <a:picLocks noChangeAspect="1"/>
          </p:cNvPicPr>
          <p:nvPr/>
        </p:nvPicPr>
        <p:blipFill>
          <a:blip r:embed="rId2"/>
          <a:srcRect l="-251" t="-1783" r="42593" b="2569"/>
          <a:stretch>
            <a:fillRect/>
          </a:stretch>
        </p:blipFill>
        <p:spPr>
          <a:xfrm>
            <a:off x="6107124" y="-122255"/>
            <a:ext cx="6084876" cy="6980255"/>
          </a:xfrm>
          <a:prstGeom prst="rect">
            <a:avLst/>
          </a:prstGeom>
        </p:spPr>
      </p:pic>
      <p:sp>
        <p:nvSpPr>
          <p:cNvPr id="3" name="Plassholder for tekst 2">
            <a:extLst>
              <a:ext uri="{FF2B5EF4-FFF2-40B4-BE49-F238E27FC236}">
                <a16:creationId xmlns:a16="http://schemas.microsoft.com/office/drawing/2014/main" id="{65BB19AB-E78E-F277-640B-CB7A81123DBE}"/>
              </a:ext>
            </a:extLst>
          </p:cNvPr>
          <p:cNvSpPr>
            <a:spLocks noGrp="1"/>
          </p:cNvSpPr>
          <p:nvPr>
            <p:ph type="body" sz="quarter" idx="15"/>
          </p:nvPr>
        </p:nvSpPr>
        <p:spPr>
          <a:xfrm>
            <a:off x="656579" y="2290838"/>
            <a:ext cx="5024995" cy="3656013"/>
          </a:xfrm>
        </p:spPr>
        <p:txBody>
          <a:bodyPr>
            <a:normAutofit/>
          </a:bodyPr>
          <a:lstStyle/>
          <a:p>
            <a:r>
              <a:rPr lang="nb-NO" sz="1600" dirty="0"/>
              <a:t>Etter diskusjonsøvelsen, bør det gjennomføres en oppsummering av sentrale refleksjoner og læringspunkter.</a:t>
            </a:r>
          </a:p>
          <a:p>
            <a:r>
              <a:rPr lang="nb-NO" sz="1600" dirty="0"/>
              <a:t>Dette i lys av virksomhetens beredskapsplaner.</a:t>
            </a:r>
          </a:p>
          <a:p>
            <a:r>
              <a:rPr lang="nb-NO" sz="1600" dirty="0"/>
              <a:t>Det er viktig å identifisere uklarheter i roller og ansvar, og andre erfaringer det er behov for videre oppfølging av. </a:t>
            </a:r>
          </a:p>
          <a:p>
            <a:r>
              <a:rPr lang="nb-NO" sz="1600" dirty="0"/>
              <a:t>Hovedpunktene bør sammenfattes i et evalueringsnotat. Notatet vil være et godt utgangspunkt for videre oppfølging, og dermed styrking av virksomhetens beredskapsarbeid.</a:t>
            </a:r>
          </a:p>
          <a:p>
            <a:pPr marL="0" lvl="0" indent="0">
              <a:buNone/>
            </a:pPr>
            <a:endParaRPr lang="nb-NO" dirty="0"/>
          </a:p>
          <a:p>
            <a:endParaRPr lang="nb-NO" dirty="0"/>
          </a:p>
        </p:txBody>
      </p:sp>
      <p:sp>
        <p:nvSpPr>
          <p:cNvPr id="6" name="TekstSylinder 5">
            <a:extLst>
              <a:ext uri="{FF2B5EF4-FFF2-40B4-BE49-F238E27FC236}">
                <a16:creationId xmlns:a16="http://schemas.microsoft.com/office/drawing/2014/main" id="{3384BEA1-619B-059E-9897-6A4CDD9C9550}"/>
              </a:ext>
            </a:extLst>
          </p:cNvPr>
          <p:cNvSpPr txBox="1"/>
          <p:nvPr/>
        </p:nvSpPr>
        <p:spPr>
          <a:xfrm>
            <a:off x="656579" y="1079576"/>
            <a:ext cx="9772823" cy="1458912"/>
          </a:xfrm>
          <a:prstGeom prst="rect">
            <a:avLst/>
          </a:prstGeom>
        </p:spPr>
        <p:txBody>
          <a:bodyPr vert="horz" lIns="0" tIns="0" rIns="0" bIns="0" rtlCol="0" anchor="b" anchorCtr="0">
            <a:normAutofit/>
          </a:bodyPr>
          <a:lstStyle/>
          <a:p>
            <a:pPr marL="0" marR="0" lvl="0" indent="0" fontAlgn="auto">
              <a:spcBef>
                <a:spcPct val="0"/>
              </a:spcBef>
              <a:spcAft>
                <a:spcPts val="600"/>
              </a:spcAft>
              <a:buClrTx/>
              <a:buSzTx/>
              <a:tabLst/>
              <a:defRPr/>
            </a:pPr>
            <a:r>
              <a:rPr kumimoji="0" lang="nb-NO" sz="3200" b="0" i="0" u="none" strike="noStrike" kern="1200" cap="none" spc="0" normalizeH="0" baseline="0" noProof="0" dirty="0">
                <a:ln>
                  <a:noFill/>
                </a:ln>
                <a:effectLst/>
                <a:uLnTx/>
                <a:uFillTx/>
                <a:latin typeface="+mn-lt"/>
                <a:ea typeface="+mj-ea"/>
                <a:cs typeface="+mj-cs"/>
              </a:rPr>
              <a:t>Avslutning og evaluering</a:t>
            </a:r>
            <a:br>
              <a:rPr kumimoji="0" lang="nb-NO" sz="3200" b="0" i="0" u="none" strike="noStrike" kern="1200" cap="none" spc="0" normalizeH="0" baseline="0" noProof="0" dirty="0">
                <a:ln>
                  <a:noFill/>
                </a:ln>
                <a:effectLst/>
                <a:uLnTx/>
                <a:uFillTx/>
                <a:latin typeface="+mn-lt"/>
                <a:ea typeface="+mj-ea"/>
                <a:cs typeface="+mj-cs"/>
              </a:rPr>
            </a:br>
            <a:endParaRPr kumimoji="0" lang="nb-NO" sz="3200" b="0" i="0" u="none" strike="noStrike" kern="1200" cap="none" spc="0" normalizeH="0" baseline="0" noProof="0" dirty="0">
              <a:ln>
                <a:noFill/>
              </a:ln>
              <a:effectLst/>
              <a:uLnTx/>
              <a:uFillTx/>
              <a:latin typeface="+mn-lt"/>
              <a:ea typeface="+mj-ea"/>
              <a:cs typeface="+mj-cs"/>
            </a:endParaRPr>
          </a:p>
        </p:txBody>
      </p:sp>
      <p:sp>
        <p:nvSpPr>
          <p:cNvPr id="5" name="TekstSylinder 4">
            <a:extLst>
              <a:ext uri="{FF2B5EF4-FFF2-40B4-BE49-F238E27FC236}">
                <a16:creationId xmlns:a16="http://schemas.microsoft.com/office/drawing/2014/main" id="{2B0F9C97-EB54-56EF-9812-3BA8DD9B7253}"/>
              </a:ext>
            </a:extLst>
          </p:cNvPr>
          <p:cNvSpPr txBox="1"/>
          <p:nvPr/>
        </p:nvSpPr>
        <p:spPr>
          <a:xfrm>
            <a:off x="10631048" y="6520302"/>
            <a:ext cx="1287532" cy="215444"/>
          </a:xfrm>
          <a:prstGeom prst="rect">
            <a:avLst/>
          </a:prstGeom>
          <a:noFill/>
        </p:spPr>
        <p:txBody>
          <a:bodyPr wrap="none" rtlCol="0">
            <a:spAutoFit/>
          </a:bodyPr>
          <a:lstStyle/>
          <a:p>
            <a:r>
              <a:rPr lang="nb-NO" sz="800" dirty="0">
                <a:solidFill>
                  <a:schemeClr val="bg1">
                    <a:lumMod val="95000"/>
                  </a:schemeClr>
                </a:solidFill>
              </a:rPr>
              <a:t>Stockfoto: Microsoft 365 </a:t>
            </a:r>
          </a:p>
        </p:txBody>
      </p:sp>
    </p:spTree>
    <p:extLst>
      <p:ext uri="{BB962C8B-B14F-4D97-AF65-F5344CB8AC3E}">
        <p14:creationId xmlns:p14="http://schemas.microsoft.com/office/powerpoint/2010/main" val="917105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1F622D-2565-D76C-3160-690F7A8C1A56}"/>
              </a:ext>
            </a:extLst>
          </p:cNvPr>
          <p:cNvSpPr>
            <a:spLocks noGrp="1"/>
          </p:cNvSpPr>
          <p:nvPr>
            <p:ph type="title"/>
          </p:nvPr>
        </p:nvSpPr>
        <p:spPr>
          <a:xfrm>
            <a:off x="630279" y="1531100"/>
            <a:ext cx="3320215" cy="1069226"/>
          </a:xfrm>
        </p:spPr>
        <p:txBody>
          <a:bodyPr/>
          <a:lstStyle/>
          <a:p>
            <a:r>
              <a:rPr lang="en-US" dirty="0"/>
              <a:t>Agenda </a:t>
            </a:r>
          </a:p>
        </p:txBody>
      </p:sp>
      <p:sp>
        <p:nvSpPr>
          <p:cNvPr id="2" name="TekstSylinder 1">
            <a:extLst>
              <a:ext uri="{FF2B5EF4-FFF2-40B4-BE49-F238E27FC236}">
                <a16:creationId xmlns:a16="http://schemas.microsoft.com/office/drawing/2014/main" id="{8FA778EA-B642-716F-E8EC-28B03B3E5ADF}"/>
              </a:ext>
            </a:extLst>
          </p:cNvPr>
          <p:cNvSpPr txBox="1"/>
          <p:nvPr/>
        </p:nvSpPr>
        <p:spPr>
          <a:xfrm>
            <a:off x="3950494" y="1111624"/>
            <a:ext cx="7364559" cy="5355851"/>
          </a:xfrm>
          <a:prstGeom prst="rect">
            <a:avLst/>
          </a:prstGeom>
        </p:spPr>
        <p:txBody>
          <a:bodyPr vert="horz" lIns="0" tIns="0" rIns="0" bIns="0" rtlCol="0">
            <a:noAutofit/>
          </a:bodyPr>
          <a:lstStyle/>
          <a:p>
            <a:pPr marL="285750"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2000" dirty="0"/>
              <a:t>Velkommen til </a:t>
            </a:r>
            <a:r>
              <a:rPr lang="nb-NO" sz="2000" i="1" dirty="0"/>
              <a:t>Norge Øver</a:t>
            </a:r>
            <a:r>
              <a:rPr lang="nb-NO" sz="2000" dirty="0"/>
              <a:t> </a:t>
            </a:r>
          </a:p>
          <a:p>
            <a:pPr marL="742950" lvl="1"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1600" dirty="0"/>
              <a:t>Øvelsens hensikt</a:t>
            </a:r>
          </a:p>
          <a:p>
            <a:pPr marL="742950" lvl="1"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1600" dirty="0"/>
              <a:t>Kort presentasjon av deltakerne i øvelsen </a:t>
            </a:r>
          </a:p>
          <a:p>
            <a:pPr marL="285750"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2000" dirty="0"/>
              <a:t>Hva er en diskusjonsøvelse?</a:t>
            </a:r>
          </a:p>
          <a:p>
            <a:pPr marL="285750"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2000" dirty="0"/>
              <a:t>Presentasjon av scenario</a:t>
            </a:r>
          </a:p>
          <a:p>
            <a:pPr marL="742950" lvl="1"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1600" dirty="0"/>
              <a:t>Overordnet scenario </a:t>
            </a:r>
          </a:p>
          <a:p>
            <a:pPr marL="742950" lvl="1"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1600" dirty="0"/>
              <a:t>Regionalt scenario </a:t>
            </a:r>
          </a:p>
          <a:p>
            <a:pPr marL="742950" lvl="1"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1600" dirty="0"/>
              <a:t>Temascenario </a:t>
            </a:r>
          </a:p>
          <a:p>
            <a:pPr marL="285750"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2000" dirty="0"/>
              <a:t>Diskusjon</a:t>
            </a:r>
          </a:p>
          <a:p>
            <a:pPr marL="285750" indent="-285750">
              <a:lnSpc>
                <a:spcPct val="140000"/>
              </a:lnSpc>
              <a:spcBef>
                <a:spcPts val="1000"/>
              </a:spcBef>
              <a:buSzPct val="110000"/>
              <a:buBlip>
                <a:blip>
                  <a:extLst>
                    <a:ext uri="{96DAC541-7B7A-43D3-8B79-37D633B846F1}">
                      <asvg:svgBlip xmlns:asvg="http://schemas.microsoft.com/office/drawing/2016/SVG/main" r:embed="rId2"/>
                    </a:ext>
                  </a:extLst>
                </a:blip>
              </a:buBlip>
            </a:pPr>
            <a:r>
              <a:rPr lang="nb-NO" sz="2000" dirty="0"/>
              <a:t>Oppsummering og avslutning </a:t>
            </a:r>
          </a:p>
        </p:txBody>
      </p:sp>
    </p:spTree>
    <p:extLst>
      <p:ext uri="{BB962C8B-B14F-4D97-AF65-F5344CB8AC3E}">
        <p14:creationId xmlns:p14="http://schemas.microsoft.com/office/powerpoint/2010/main" val="363121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37F35A-5E26-1408-1642-1C32759424F1}"/>
              </a:ext>
            </a:extLst>
          </p:cNvPr>
          <p:cNvSpPr>
            <a:spLocks noGrp="1"/>
          </p:cNvSpPr>
          <p:nvPr>
            <p:ph type="title"/>
          </p:nvPr>
        </p:nvSpPr>
        <p:spPr/>
        <p:txBody>
          <a:bodyPr/>
          <a:lstStyle/>
          <a:p>
            <a:r>
              <a:rPr lang="nb-NO"/>
              <a:t>Hensikt med Norge øver </a:t>
            </a:r>
          </a:p>
        </p:txBody>
      </p:sp>
      <p:sp>
        <p:nvSpPr>
          <p:cNvPr id="3" name="Plassholder for tekst 2">
            <a:extLst>
              <a:ext uri="{FF2B5EF4-FFF2-40B4-BE49-F238E27FC236}">
                <a16:creationId xmlns:a16="http://schemas.microsoft.com/office/drawing/2014/main" id="{D81ED3BC-9DED-EC64-4A42-12DA83F09B20}"/>
              </a:ext>
            </a:extLst>
          </p:cNvPr>
          <p:cNvSpPr>
            <a:spLocks noGrp="1"/>
          </p:cNvSpPr>
          <p:nvPr>
            <p:ph type="body" sz="quarter" idx="10"/>
          </p:nvPr>
        </p:nvSpPr>
        <p:spPr/>
        <p:txBody>
          <a:bodyPr>
            <a:normAutofit/>
          </a:bodyPr>
          <a:lstStyle/>
          <a:p>
            <a:pPr marL="0" indent="0">
              <a:buNone/>
            </a:pPr>
            <a:r>
              <a:rPr lang="nb-NO" i="1" dirty="0"/>
              <a:t>Øvelsen skal gi kommunen bedre forståelse av egen rolle, ansvar og utfordringer dersom Norge rammes av krig. Den skal også bidra til erfaringsdeling og videre utvikling av kommunens beredskap. </a:t>
            </a:r>
          </a:p>
          <a:p>
            <a:endParaRPr lang="nb-NO" dirty="0"/>
          </a:p>
        </p:txBody>
      </p:sp>
    </p:spTree>
    <p:extLst>
      <p:ext uri="{BB962C8B-B14F-4D97-AF65-F5344CB8AC3E}">
        <p14:creationId xmlns:p14="http://schemas.microsoft.com/office/powerpoint/2010/main" val="255205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EE56-3211-B1AE-2FC1-A0E58C81988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A6CF50-D4A5-4933-3EDE-E98B82B2C837}"/>
              </a:ext>
            </a:extLst>
          </p:cNvPr>
          <p:cNvSpPr>
            <a:spLocks noGrp="1"/>
          </p:cNvSpPr>
          <p:nvPr>
            <p:ph type="title"/>
          </p:nvPr>
        </p:nvSpPr>
        <p:spPr>
          <a:xfrm>
            <a:off x="839788" y="457200"/>
            <a:ext cx="3932237" cy="1600200"/>
          </a:xfrm>
        </p:spPr>
        <p:txBody>
          <a:bodyPr anchor="b">
            <a:normAutofit/>
          </a:bodyPr>
          <a:lstStyle/>
          <a:p>
            <a:r>
              <a:rPr lang="nb-NO"/>
              <a:t>Diskusjonsøvelse</a:t>
            </a:r>
          </a:p>
        </p:txBody>
      </p:sp>
      <p:pic>
        <p:nvPicPr>
          <p:cNvPr id="4" name="Bilde 3" descr="Et bilde som inneholder innendørs, klær, person, mann&#10;&#10;KI-generert innhold kan være feil.">
            <a:extLst>
              <a:ext uri="{FF2B5EF4-FFF2-40B4-BE49-F238E27FC236}">
                <a16:creationId xmlns:a16="http://schemas.microsoft.com/office/drawing/2014/main" id="{CD0D06C5-A1C4-D63E-BDFC-415F7149B304}"/>
              </a:ext>
            </a:extLst>
          </p:cNvPr>
          <p:cNvPicPr>
            <a:picLocks noChangeAspect="1"/>
          </p:cNvPicPr>
          <p:nvPr/>
        </p:nvPicPr>
        <p:blipFill>
          <a:blip r:embed="rId3" cstate="print">
            <a:extLst>
              <a:ext uri="{28A0092B-C50C-407E-A947-70E740481C1C}">
                <a14:useLocalDpi xmlns:a14="http://schemas.microsoft.com/office/drawing/2010/main" val="0"/>
              </a:ext>
            </a:extLst>
          </a:blip>
          <a:srcRect l="16077" r="16746" b="-2"/>
          <a:stretch>
            <a:fillRect/>
          </a:stretch>
        </p:blipFill>
        <p:spPr>
          <a:xfrm>
            <a:off x="5290420" y="0"/>
            <a:ext cx="6901580" cy="6858000"/>
          </a:xfrm>
          <a:prstGeom prst="rect">
            <a:avLst/>
          </a:prstGeom>
          <a:noFill/>
        </p:spPr>
      </p:pic>
      <p:sp>
        <p:nvSpPr>
          <p:cNvPr id="3" name="Plassholder for tekst 2">
            <a:extLst>
              <a:ext uri="{FF2B5EF4-FFF2-40B4-BE49-F238E27FC236}">
                <a16:creationId xmlns:a16="http://schemas.microsoft.com/office/drawing/2014/main" id="{89E019B0-E28C-6A76-6F51-A17458E748E8}"/>
              </a:ext>
            </a:extLst>
          </p:cNvPr>
          <p:cNvSpPr>
            <a:spLocks noGrp="1"/>
          </p:cNvSpPr>
          <p:nvPr>
            <p:ph type="body" sz="half" idx="2"/>
          </p:nvPr>
        </p:nvSpPr>
        <p:spPr>
          <a:xfrm>
            <a:off x="839788" y="2057400"/>
            <a:ext cx="3932237" cy="3811588"/>
          </a:xfrm>
        </p:spPr>
        <p:txBody>
          <a:bodyPr>
            <a:normAutofit lnSpcReduction="10000"/>
          </a:bodyPr>
          <a:lstStyle/>
          <a:p>
            <a:pPr>
              <a:lnSpc>
                <a:spcPct val="150000"/>
              </a:lnSpc>
            </a:pPr>
            <a:endParaRPr lang="nb-NO" sz="1200" dirty="0"/>
          </a:p>
          <a:p>
            <a:pPr>
              <a:lnSpc>
                <a:spcPct val="150000"/>
              </a:lnSpc>
            </a:pPr>
            <a:r>
              <a:rPr lang="nb-NO" sz="1400" dirty="0"/>
              <a:t>Hensikten er læring, å etablere felles forståelse og bygge kompetanse gjennom felles dialog og refleksjon. </a:t>
            </a:r>
          </a:p>
          <a:p>
            <a:pPr>
              <a:lnSpc>
                <a:spcPct val="150000"/>
              </a:lnSpc>
            </a:pPr>
            <a:r>
              <a:rPr lang="nb-NO" sz="1400" dirty="0"/>
              <a:t>Har dere laget planverk og tiltakskort for hendelsen, bør dette tas med og sjekkes ut underveis i diskusjonen. Er planene dekkende? Har dere mangler? Rolle- og ansvarsbeskrivelsen – er den tydelig og klar?</a:t>
            </a:r>
          </a:p>
          <a:p>
            <a:pPr>
              <a:lnSpc>
                <a:spcPct val="150000"/>
              </a:lnSpc>
            </a:pPr>
            <a:r>
              <a:rPr lang="nb-NO" sz="1400" dirty="0"/>
              <a:t>Ingen testing av deltakere eller «riktige svar»</a:t>
            </a:r>
          </a:p>
          <a:p>
            <a:r>
              <a:rPr lang="nb-NO" dirty="0"/>
              <a:t> </a:t>
            </a:r>
          </a:p>
        </p:txBody>
      </p:sp>
      <p:pic>
        <p:nvPicPr>
          <p:cNvPr id="7" name="Grafikk 6">
            <a:extLst>
              <a:ext uri="{FF2B5EF4-FFF2-40B4-BE49-F238E27FC236}">
                <a16:creationId xmlns:a16="http://schemas.microsoft.com/office/drawing/2014/main" id="{B9E3A780-EB43-28CF-1E7A-0432F8FE118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2765" y="6226947"/>
            <a:ext cx="547066" cy="118693"/>
          </a:xfrm>
          <a:prstGeom prst="rect">
            <a:avLst/>
          </a:prstGeom>
        </p:spPr>
      </p:pic>
      <p:sp>
        <p:nvSpPr>
          <p:cNvPr id="5" name="TekstSylinder 4">
            <a:extLst>
              <a:ext uri="{FF2B5EF4-FFF2-40B4-BE49-F238E27FC236}">
                <a16:creationId xmlns:a16="http://schemas.microsoft.com/office/drawing/2014/main" id="{3C9CDDE7-E48C-4F4B-EBC6-375867F22107}"/>
              </a:ext>
            </a:extLst>
          </p:cNvPr>
          <p:cNvSpPr txBox="1"/>
          <p:nvPr/>
        </p:nvSpPr>
        <p:spPr>
          <a:xfrm>
            <a:off x="10812023" y="6491727"/>
            <a:ext cx="1220206" cy="215444"/>
          </a:xfrm>
          <a:prstGeom prst="rect">
            <a:avLst/>
          </a:prstGeom>
          <a:noFill/>
        </p:spPr>
        <p:txBody>
          <a:bodyPr wrap="none" rtlCol="0">
            <a:spAutoFit/>
          </a:bodyPr>
          <a:lstStyle/>
          <a:p>
            <a:r>
              <a:rPr lang="nb-NO" sz="800" dirty="0">
                <a:solidFill>
                  <a:schemeClr val="bg1">
                    <a:lumMod val="65000"/>
                  </a:schemeClr>
                </a:solidFill>
              </a:rPr>
              <a:t>Foto: DSB, Stian Olberg</a:t>
            </a:r>
          </a:p>
        </p:txBody>
      </p:sp>
    </p:spTree>
    <p:extLst>
      <p:ext uri="{BB962C8B-B14F-4D97-AF65-F5344CB8AC3E}">
        <p14:creationId xmlns:p14="http://schemas.microsoft.com/office/powerpoint/2010/main" val="158578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0A8979B-5E12-188D-5D18-FB5F91A11F1F}"/>
              </a:ext>
            </a:extLst>
          </p:cNvPr>
          <p:cNvPicPr>
            <a:picLocks noChangeAspect="1"/>
          </p:cNvPicPr>
          <p:nvPr/>
        </p:nvPicPr>
        <p:blipFill>
          <a:blip r:embed="rId2"/>
          <a:stretch>
            <a:fillRect/>
          </a:stretch>
        </p:blipFill>
        <p:spPr>
          <a:xfrm>
            <a:off x="7257782" y="578629"/>
            <a:ext cx="4079875" cy="5766608"/>
          </a:xfrm>
          <a:prstGeom prst="rect">
            <a:avLst/>
          </a:prstGeom>
          <a:noFill/>
          <a:effectLst>
            <a:outerShdw blurRad="50800" dist="38100" dir="2700000" algn="tl" rotWithShape="0">
              <a:prstClr val="black">
                <a:alpha val="40000"/>
              </a:prstClr>
            </a:outerShdw>
          </a:effectLst>
        </p:spPr>
      </p:pic>
      <p:sp>
        <p:nvSpPr>
          <p:cNvPr id="2" name="Tittel 1">
            <a:extLst>
              <a:ext uri="{FF2B5EF4-FFF2-40B4-BE49-F238E27FC236}">
                <a16:creationId xmlns:a16="http://schemas.microsoft.com/office/drawing/2014/main" id="{2BAC5099-49DF-9C6D-2F7E-4B0D8AE12008}"/>
              </a:ext>
            </a:extLst>
          </p:cNvPr>
          <p:cNvSpPr>
            <a:spLocks noGrp="1"/>
          </p:cNvSpPr>
          <p:nvPr>
            <p:ph type="title"/>
          </p:nvPr>
        </p:nvSpPr>
        <p:spPr>
          <a:xfrm>
            <a:off x="854343" y="512763"/>
            <a:ext cx="7053786" cy="2077265"/>
          </a:xfrm>
        </p:spPr>
        <p:txBody>
          <a:bodyPr anchor="b">
            <a:normAutofit/>
          </a:bodyPr>
          <a:lstStyle/>
          <a:p>
            <a:r>
              <a:rPr lang="nb-NO"/>
              <a:t>Verdivurdering </a:t>
            </a:r>
          </a:p>
        </p:txBody>
      </p:sp>
      <p:sp>
        <p:nvSpPr>
          <p:cNvPr id="3" name="Plassholder for tekst 2">
            <a:extLst>
              <a:ext uri="{FF2B5EF4-FFF2-40B4-BE49-F238E27FC236}">
                <a16:creationId xmlns:a16="http://schemas.microsoft.com/office/drawing/2014/main" id="{06D3FFD3-8CF3-F0B0-0B72-0F8F8CB9AFA6}"/>
              </a:ext>
            </a:extLst>
          </p:cNvPr>
          <p:cNvSpPr>
            <a:spLocks noGrp="1"/>
          </p:cNvSpPr>
          <p:nvPr>
            <p:ph type="body" sz="quarter" idx="15"/>
          </p:nvPr>
        </p:nvSpPr>
        <p:spPr>
          <a:xfrm>
            <a:off x="885652" y="2960688"/>
            <a:ext cx="5406994" cy="2895600"/>
          </a:xfrm>
        </p:spPr>
        <p:txBody>
          <a:bodyPr>
            <a:normAutofit/>
          </a:bodyPr>
          <a:lstStyle/>
          <a:p>
            <a:pPr marL="0" indent="0">
              <a:buNone/>
            </a:pPr>
            <a:r>
              <a:rPr lang="nb-NO" dirty="0"/>
              <a:t>Scenarioene som benyttes i øvelsen er fiktive, utarbeidet for øvingsformål og inneholder ikke gradert informasjon. </a:t>
            </a:r>
          </a:p>
          <a:p>
            <a:pPr marL="0" indent="0">
              <a:buNone/>
            </a:pPr>
            <a:r>
              <a:rPr lang="nb-NO" dirty="0"/>
              <a:t>Kommunen må likevel foreta en selvstendig verdivurdering av informasjon som samles inn eller utarbeides under øvelsen. </a:t>
            </a:r>
          </a:p>
          <a:p>
            <a:pPr marL="0" indent="0">
              <a:buNone/>
            </a:pPr>
            <a:r>
              <a:rPr lang="nb-NO" dirty="0"/>
              <a:t>Mer informasjon om verdivurdering finnes i </a:t>
            </a:r>
            <a:r>
              <a:rPr lang="nb-NO" dirty="0">
                <a:hlinkClick r:id="rId3" tooltip="https://nsm.no/regelverk-og-hjelp/veiledere-og-handboker/handbok-i-verdivurdering-av-informasjon/om-denne-handboken/"/>
              </a:rPr>
              <a:t>Håndbok i verdivurdering av informasjon på nettsidene til Nasjonal sikkerhetsmyndighet</a:t>
            </a:r>
            <a:r>
              <a:rPr lang="nb-NO" dirty="0"/>
              <a:t>.</a:t>
            </a:r>
          </a:p>
          <a:p>
            <a:endParaRPr lang="nb-NO" dirty="0"/>
          </a:p>
        </p:txBody>
      </p:sp>
      <p:sp>
        <p:nvSpPr>
          <p:cNvPr id="7" name="TekstSylinder 6">
            <a:extLst>
              <a:ext uri="{FF2B5EF4-FFF2-40B4-BE49-F238E27FC236}">
                <a16:creationId xmlns:a16="http://schemas.microsoft.com/office/drawing/2014/main" id="{F7CDAD32-C1B4-F746-6CF8-99AB3C4E05B1}"/>
              </a:ext>
            </a:extLst>
          </p:cNvPr>
          <p:cNvSpPr txBox="1"/>
          <p:nvPr/>
        </p:nvSpPr>
        <p:spPr>
          <a:xfrm>
            <a:off x="9877778" y="6345237"/>
            <a:ext cx="1095022" cy="276999"/>
          </a:xfrm>
          <a:prstGeom prst="rect">
            <a:avLst/>
          </a:prstGeom>
          <a:noFill/>
        </p:spPr>
        <p:txBody>
          <a:bodyPr wrap="square" rtlCol="0">
            <a:spAutoFit/>
          </a:bodyPr>
          <a:lstStyle/>
          <a:p>
            <a:r>
              <a:rPr lang="nb-NO" sz="1200" dirty="0"/>
              <a:t>Kilde: NSM</a:t>
            </a:r>
          </a:p>
        </p:txBody>
      </p:sp>
    </p:spTree>
    <p:extLst>
      <p:ext uri="{BB962C8B-B14F-4D97-AF65-F5344CB8AC3E}">
        <p14:creationId xmlns:p14="http://schemas.microsoft.com/office/powerpoint/2010/main" val="190615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8F54766-9848-6B89-9C78-A39EE60C58CD}"/>
              </a:ext>
            </a:extLst>
          </p:cNvPr>
          <p:cNvSpPr txBox="1"/>
          <p:nvPr/>
        </p:nvSpPr>
        <p:spPr>
          <a:xfrm>
            <a:off x="933995" y="824796"/>
            <a:ext cx="4681703" cy="477197"/>
          </a:xfrm>
          <a:prstGeom prst="rect">
            <a:avLst/>
          </a:prstGeom>
          <a:blipFill>
            <a:blip>
              <a:extLst>
                <a:ext uri="{96DAC541-7B7A-43D3-8B79-37D633B846F1}">
                  <asvg:svgBlip xmlns:asvg="http://schemas.microsoft.com/office/drawing/2016/SVG/main" r:embed="rId2"/>
                </a:ext>
              </a:extLst>
            </a:blip>
            <a:srcRect/>
            <a:stretch>
              <a:fillRect t="20269" b="20269"/>
            </a:stretch>
          </a:blipFill>
        </p:spPr>
        <p:txBody>
          <a:bodyPr vert="horz" lIns="0" tIns="0" rIns="0" bIns="0" rtlCol="0">
            <a:normAutofit/>
          </a:bodyPr>
          <a:lstStyle/>
          <a:p>
            <a:pPr>
              <a:lnSpc>
                <a:spcPct val="90000"/>
              </a:lnSpc>
              <a:spcBef>
                <a:spcPts val="1000"/>
              </a:spcBef>
            </a:pPr>
            <a:r>
              <a:rPr lang="en-US" sz="3200" dirty="0" err="1"/>
              <a:t>Overordnet</a:t>
            </a:r>
            <a:r>
              <a:rPr lang="en-US" sz="3200" dirty="0"/>
              <a:t> scenario </a:t>
            </a:r>
          </a:p>
          <a:p>
            <a:pPr>
              <a:lnSpc>
                <a:spcPct val="90000"/>
              </a:lnSpc>
              <a:spcBef>
                <a:spcPts val="1000"/>
              </a:spcBef>
            </a:pPr>
            <a:endParaRPr lang="en-US" sz="1700" dirty="0"/>
          </a:p>
        </p:txBody>
      </p:sp>
      <p:sp>
        <p:nvSpPr>
          <p:cNvPr id="5" name="TekstSylinder 4">
            <a:extLst>
              <a:ext uri="{FF2B5EF4-FFF2-40B4-BE49-F238E27FC236}">
                <a16:creationId xmlns:a16="http://schemas.microsoft.com/office/drawing/2014/main" id="{E8E13ABC-F662-1A0C-DE13-30851DAE8D99}"/>
              </a:ext>
            </a:extLst>
          </p:cNvPr>
          <p:cNvSpPr txBox="1"/>
          <p:nvPr/>
        </p:nvSpPr>
        <p:spPr>
          <a:xfrm>
            <a:off x="868028" y="1455938"/>
            <a:ext cx="10808035" cy="4524315"/>
          </a:xfrm>
          <a:prstGeom prst="rect">
            <a:avLst/>
          </a:prstGeom>
          <a:noFill/>
        </p:spPr>
        <p:txBody>
          <a:bodyPr wrap="square">
            <a:spAutoFit/>
          </a:bodyPr>
          <a:lstStyle/>
          <a:p>
            <a:r>
              <a:rPr lang="nb-NO" sz="1200" dirty="0"/>
              <a:t>Som følge av væpnet angrep på militær infrastruktur og kritiske samfunnsfunksjoner i Baltikum, har NATO erklært artikkel 5. NATO har aktivert sitt operative planverk og igangsatt styrkeoppbygging i Øst-Europa, Baltikum og Norden. </a:t>
            </a:r>
          </a:p>
          <a:p>
            <a:endParaRPr lang="nb-NO" sz="1200" dirty="0"/>
          </a:p>
          <a:p>
            <a:r>
              <a:rPr lang="nb-NO" sz="1200" dirty="0"/>
              <a:t>Et angrep på en NATO-alliert regnes som et angrep på alle, og dermed er Norge i krig. </a:t>
            </a:r>
          </a:p>
          <a:p>
            <a:endParaRPr lang="nb-NO" sz="1200" dirty="0"/>
          </a:p>
          <a:p>
            <a:r>
              <a:rPr lang="nb-NO" sz="1200" dirty="0"/>
              <a:t>Kamphandlingene har ikke nådd norsk territorium, men Norge utsettes for sammensatt virkemiddelbruk. Dette er rettet mot både sivil og militær infrastruktur i form av digitale angrep, desinformasjon og trusler om sabotasje mot kritisk infrastruktur og trusler mot myndighetspersoner. </a:t>
            </a:r>
          </a:p>
          <a:p>
            <a:endParaRPr lang="nb-NO" sz="1200" dirty="0"/>
          </a:p>
          <a:p>
            <a:r>
              <a:rPr lang="nb-NO" sz="1200" dirty="0"/>
              <a:t>Myndighetene har iverksatt tiltak for å styrke evnen til å gi vertslandsstøtte og ivareta kritiske samfunnsfunksjoner.</a:t>
            </a:r>
          </a:p>
          <a:p>
            <a:endParaRPr lang="nb-NO" sz="1200" dirty="0"/>
          </a:p>
          <a:p>
            <a:r>
              <a:rPr lang="nb-NO" sz="1200" dirty="0"/>
              <a:t>Forsvaret har fått myndighet til å rekvirere sivile ressurser. Forsvaret rekvirerer kjøretøy, drivstoff, lagringsarealer og annet materiell som er nødvendig for militær virksomhet. Allierte styrker ankommer norske havner og flyplasser. Dette betyr at sivilsamfunnet kan oppleve forsinkelser og forstyrrelser grunnet militære transporter og tilstedeværelse. </a:t>
            </a:r>
          </a:p>
          <a:p>
            <a:endParaRPr lang="nb-NO" sz="1200" dirty="0"/>
          </a:p>
          <a:p>
            <a:r>
              <a:rPr lang="nb-NO" sz="1200" dirty="0"/>
              <a:t>Heimevernet har det territorielle ansvaret for beskyttelse av viktige militære og sivile installasjoner, og har innkalt sine vernepliktige soldater. </a:t>
            </a:r>
          </a:p>
          <a:p>
            <a:r>
              <a:rPr lang="nb-NO" sz="1200" dirty="0"/>
              <a:t>Sivilforsvaret har kalt inn et betydelig antall tjenestepliktige og forbereder sivile beskyttelsestiltak. </a:t>
            </a:r>
          </a:p>
          <a:p>
            <a:endParaRPr lang="nb-NO" sz="1200" dirty="0"/>
          </a:p>
          <a:p>
            <a:r>
              <a:rPr lang="nb-NO" sz="1200" dirty="0"/>
              <a:t>Myndighetenes budskap er tydelig:</a:t>
            </a:r>
          </a:p>
          <a:p>
            <a:endParaRPr lang="nb-NO" sz="1200" dirty="0"/>
          </a:p>
          <a:p>
            <a:r>
              <a:rPr lang="nb-NO" sz="1200" dirty="0"/>
              <a:t>"I en sikkerhetspolitisk krise eller krig, er kommunenes viktigste oppgave å gjøre det samme som i fredstid: å ivareta innbyggernes sikkerhet og trygghet. Kommunene skal yte de kritiske tjenestene innbyggere trenger i hverdagen, sikre god styring og kriseledelse, samt samordne andre sivile aktører og myndigheter med beredskapsoppgaver i kommunen. </a:t>
            </a:r>
          </a:p>
          <a:p>
            <a:endParaRPr lang="nb-NO" sz="1200" dirty="0"/>
          </a:p>
          <a:p>
            <a:r>
              <a:rPr lang="nb-NO" sz="1200" dirty="0"/>
              <a:t>Myndighetene understreker at opprettholdelsen av kritiske samfunnsfunksjoner og egenberedskap er avgjørende for vår samlede motstandskraft. </a:t>
            </a:r>
          </a:p>
        </p:txBody>
      </p:sp>
      <p:sp>
        <p:nvSpPr>
          <p:cNvPr id="9" name="Rectangle 1">
            <a:extLst>
              <a:ext uri="{FF2B5EF4-FFF2-40B4-BE49-F238E27FC236}">
                <a16:creationId xmlns:a16="http://schemas.microsoft.com/office/drawing/2014/main" id="{F50E2849-4AB7-CD3C-166E-51D722F6D82C}"/>
              </a:ext>
            </a:extLst>
          </p:cNvPr>
          <p:cNvSpPr>
            <a:spLocks noChangeArrowheads="1"/>
          </p:cNvSpPr>
          <p:nvPr/>
        </p:nvSpPr>
        <p:spPr bwMode="auto">
          <a:xfrm>
            <a:off x="9144000" y="304185"/>
            <a:ext cx="19048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200" b="1" i="0" u="none" strike="noStrike" cap="none" normalizeH="0" baseline="0">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 </a:t>
            </a:r>
            <a:r>
              <a:rPr kumimoji="0" lang="nb-NO" altLang="nb-NO" sz="1200" b="1" i="0" u="none" strike="noStrike" cap="none" normalizeH="0" baseline="0" err="1">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a:t>
            </a:r>
            <a:r>
              <a:rPr kumimoji="0" lang="nb-NO" altLang="nb-NO" sz="1200" b="1" i="0" u="none" strike="noStrike" cap="none" normalizeH="0" baseline="0">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kumimoji="0" lang="nb-NO" altLang="nb-NO" sz="1200" b="1" i="0" u="none" strike="noStrike" cap="none" normalizeH="0" baseline="0" err="1">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a:t>
            </a: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2" name="Grafikk 1">
            <a:extLst>
              <a:ext uri="{FF2B5EF4-FFF2-40B4-BE49-F238E27FC236}">
                <a16:creationId xmlns:a16="http://schemas.microsoft.com/office/drawing/2014/main" id="{7AF1313D-4691-6056-8FD1-2AEC2388B2D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2765" y="6226947"/>
            <a:ext cx="547066" cy="118693"/>
          </a:xfrm>
          <a:prstGeom prst="rect">
            <a:avLst/>
          </a:prstGeom>
        </p:spPr>
      </p:pic>
    </p:spTree>
    <p:extLst>
      <p:ext uri="{BB962C8B-B14F-4D97-AF65-F5344CB8AC3E}">
        <p14:creationId xmlns:p14="http://schemas.microsoft.com/office/powerpoint/2010/main" val="2262371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EA4C7-E82D-1C4B-0CCE-96D130D459B1}"/>
            </a:ext>
          </a:extLst>
        </p:cNvPr>
        <p:cNvGrpSpPr/>
        <p:nvPr/>
      </p:nvGrpSpPr>
      <p:grpSpPr>
        <a:xfrm>
          <a:off x="0" y="0"/>
          <a:ext cx="0" cy="0"/>
          <a:chOff x="0" y="0"/>
          <a:chExt cx="0" cy="0"/>
        </a:xfrm>
      </p:grpSpPr>
      <p:sp>
        <p:nvSpPr>
          <p:cNvPr id="3" name="TekstSylinder 2">
            <a:extLst>
              <a:ext uri="{FF2B5EF4-FFF2-40B4-BE49-F238E27FC236}">
                <a16:creationId xmlns:a16="http://schemas.microsoft.com/office/drawing/2014/main" id="{C6990952-1692-1522-6762-8FE35266C5F2}"/>
              </a:ext>
            </a:extLst>
          </p:cNvPr>
          <p:cNvSpPr txBox="1"/>
          <p:nvPr/>
        </p:nvSpPr>
        <p:spPr>
          <a:xfrm>
            <a:off x="6096000" y="2750045"/>
            <a:ext cx="4847799" cy="1538883"/>
          </a:xfrm>
          <a:prstGeom prst="rect">
            <a:avLst/>
          </a:prstGeom>
          <a:noFill/>
        </p:spPr>
        <p:txBody>
          <a:bodyPr wrap="square" rtlCol="0">
            <a:spAutoFit/>
          </a:bodyPr>
          <a:lstStyle/>
          <a:p>
            <a:pPr>
              <a:defRPr/>
            </a:pPr>
            <a:r>
              <a:rPr kumimoji="0" lang="nb-NO" sz="3200" i="0" u="none" strike="noStrike" kern="1200" cap="none" spc="0" normalizeH="0" baseline="0" noProof="0" dirty="0">
                <a:ln>
                  <a:noFill/>
                </a:ln>
                <a:solidFill>
                  <a:srgbClr val="222038"/>
                </a:solidFill>
                <a:effectLst/>
                <a:uLnTx/>
                <a:uFillTx/>
                <a:latin typeface="Aptos" panose="02110004020202020204"/>
                <a:ea typeface="+mn-ea"/>
                <a:cs typeface="+mn-cs"/>
              </a:rPr>
              <a:t>Regionalt scenario </a:t>
            </a:r>
            <a:br>
              <a:rPr kumimoji="0" lang="nb-NO" sz="3200" i="0" u="none" strike="noStrike" kern="1200" cap="none" spc="0" normalizeH="0" baseline="0" noProof="0" dirty="0">
                <a:ln>
                  <a:noFill/>
                </a:ln>
                <a:solidFill>
                  <a:srgbClr val="222038"/>
                </a:solidFill>
                <a:effectLst/>
                <a:uLnTx/>
                <a:uFillTx/>
                <a:latin typeface="Aptos" panose="02110004020202020204"/>
                <a:ea typeface="+mn-ea"/>
                <a:cs typeface="+mn-cs"/>
              </a:rPr>
            </a:br>
            <a:r>
              <a:rPr kumimoji="0" lang="nb-NO" sz="2000" i="0" u="none" strike="noStrike" kern="1200" cap="none" spc="0" normalizeH="0" baseline="0" noProof="0" dirty="0">
                <a:ln>
                  <a:noFill/>
                </a:ln>
                <a:solidFill>
                  <a:srgbClr val="222038"/>
                </a:solidFill>
                <a:effectLst/>
                <a:uLnTx/>
                <a:uFillTx/>
                <a:latin typeface="Aptos" panose="02110004020202020204"/>
                <a:ea typeface="+mn-ea"/>
                <a:cs typeface="+mn-cs"/>
              </a:rPr>
              <a:t>-</a:t>
            </a:r>
            <a:r>
              <a:rPr lang="nb-NO" sz="2000" dirty="0"/>
              <a:t>øvingsleder setter aktuelt scenario</a:t>
            </a:r>
          </a:p>
          <a:p>
            <a:pPr>
              <a:defRPr/>
            </a:pPr>
            <a:endParaRPr kumimoji="0" lang="nb-NO" sz="2400" i="0" u="none" strike="noStrike" kern="1200" cap="none" spc="0" normalizeH="0" baseline="0" noProof="0" dirty="0">
              <a:ln>
                <a:noFill/>
              </a:ln>
              <a:solidFill>
                <a:srgbClr val="2220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22038"/>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6C900524-5F1C-92B3-2C2F-770CB9F68CD1}"/>
              </a:ext>
            </a:extLst>
          </p:cNvPr>
          <p:cNvSpPr>
            <a:spLocks noChangeArrowheads="1"/>
          </p:cNvSpPr>
          <p:nvPr/>
        </p:nvSpPr>
        <p:spPr bwMode="auto">
          <a:xfrm>
            <a:off x="9144000" y="304185"/>
            <a:ext cx="19048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200" b="1" i="0" u="none" strike="noStrike" cap="none" normalizeH="0" baseline="0">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 </a:t>
            </a:r>
            <a:r>
              <a:rPr kumimoji="0" lang="nb-NO" altLang="nb-NO" sz="1200" b="1" i="0" u="none" strike="noStrike" cap="none" normalizeH="0" baseline="0" err="1">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a:t>
            </a:r>
            <a:r>
              <a:rPr kumimoji="0" lang="nb-NO" altLang="nb-NO" sz="1200" b="1" i="0" u="none" strike="noStrike" cap="none" normalizeH="0" baseline="0">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kumimoji="0" lang="nb-NO" altLang="nb-NO" sz="1200" b="1" i="0" u="none" strike="noStrike" cap="none" normalizeH="0" baseline="0" err="1">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a:t>
            </a: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6" name="Bilde 5">
            <a:extLst>
              <a:ext uri="{FF2B5EF4-FFF2-40B4-BE49-F238E27FC236}">
                <a16:creationId xmlns:a16="http://schemas.microsoft.com/office/drawing/2014/main" id="{5F9E90A7-F9AC-46A8-0292-94461264B47C}"/>
              </a:ext>
            </a:extLst>
          </p:cNvPr>
          <p:cNvPicPr>
            <a:picLocks noChangeAspect="1"/>
          </p:cNvPicPr>
          <p:nvPr/>
        </p:nvPicPr>
        <p:blipFill>
          <a:blip r:embed="rId2"/>
          <a:stretch>
            <a:fillRect/>
          </a:stretch>
        </p:blipFill>
        <p:spPr>
          <a:xfrm>
            <a:off x="601820" y="466723"/>
            <a:ext cx="4574062" cy="6105525"/>
          </a:xfrm>
          <a:prstGeom prst="rect">
            <a:avLst/>
          </a:prstGeom>
        </p:spPr>
      </p:pic>
      <p:pic>
        <p:nvPicPr>
          <p:cNvPr id="7" name="Grafikk 6">
            <a:extLst>
              <a:ext uri="{FF2B5EF4-FFF2-40B4-BE49-F238E27FC236}">
                <a16:creationId xmlns:a16="http://schemas.microsoft.com/office/drawing/2014/main" id="{97402FA5-4EBF-8B7C-2343-BC24B9541E1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775284" y="6236886"/>
            <a:ext cx="547066" cy="118693"/>
          </a:xfrm>
          <a:prstGeom prst="rect">
            <a:avLst/>
          </a:prstGeom>
        </p:spPr>
      </p:pic>
    </p:spTree>
    <p:extLst>
      <p:ext uri="{BB962C8B-B14F-4D97-AF65-F5344CB8AC3E}">
        <p14:creationId xmlns:p14="http://schemas.microsoft.com/office/powerpoint/2010/main" val="84380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F930C-978D-DBBA-EBA9-45C8F476B46D}"/>
            </a:ext>
          </a:extLst>
        </p:cNvPr>
        <p:cNvGrpSpPr/>
        <p:nvPr/>
      </p:nvGrpSpPr>
      <p:grpSpPr>
        <a:xfrm>
          <a:off x="0" y="0"/>
          <a:ext cx="0" cy="0"/>
          <a:chOff x="0" y="0"/>
          <a:chExt cx="0" cy="0"/>
        </a:xfrm>
      </p:grpSpPr>
      <p:sp>
        <p:nvSpPr>
          <p:cNvPr id="3" name="TekstSylinder 2">
            <a:extLst>
              <a:ext uri="{FF2B5EF4-FFF2-40B4-BE49-F238E27FC236}">
                <a16:creationId xmlns:a16="http://schemas.microsoft.com/office/drawing/2014/main" id="{4FCBEF16-B928-B761-1484-D809DF628D1E}"/>
              </a:ext>
            </a:extLst>
          </p:cNvPr>
          <p:cNvSpPr txBox="1"/>
          <p:nvPr/>
        </p:nvSpPr>
        <p:spPr>
          <a:xfrm>
            <a:off x="6474551" y="2837853"/>
            <a:ext cx="4847799" cy="1508105"/>
          </a:xfrm>
          <a:prstGeom prst="rect">
            <a:avLst/>
          </a:prstGeom>
          <a:noFill/>
        </p:spPr>
        <p:txBody>
          <a:bodyPr wrap="square" rtlCol="0">
            <a:spAutoFit/>
          </a:bodyPr>
          <a:lstStyle/>
          <a:p>
            <a:pPr>
              <a:defRPr/>
            </a:pPr>
            <a:r>
              <a:rPr kumimoji="0" lang="nb-NO" sz="3200" i="0" u="none" strike="noStrike" kern="1200" cap="none" spc="0" normalizeH="0" baseline="0" noProof="0" dirty="0">
                <a:ln>
                  <a:noFill/>
                </a:ln>
                <a:solidFill>
                  <a:srgbClr val="222038"/>
                </a:solidFill>
                <a:effectLst/>
                <a:uLnTx/>
                <a:uFillTx/>
                <a:latin typeface="Aptos" panose="02110004020202020204"/>
                <a:ea typeface="+mn-ea"/>
                <a:cs typeface="+mn-cs"/>
              </a:rPr>
              <a:t>Temascenario </a:t>
            </a:r>
            <a:br>
              <a:rPr kumimoji="0" lang="nb-NO" sz="3200" i="0" u="none" strike="noStrike" kern="1200" cap="none" spc="0" normalizeH="0" baseline="0" noProof="0" dirty="0">
                <a:ln>
                  <a:noFill/>
                </a:ln>
                <a:solidFill>
                  <a:srgbClr val="222038"/>
                </a:solidFill>
                <a:effectLst/>
                <a:uLnTx/>
                <a:uFillTx/>
                <a:latin typeface="Aptos" panose="02110004020202020204"/>
                <a:ea typeface="+mn-ea"/>
                <a:cs typeface="+mn-cs"/>
              </a:rPr>
            </a:br>
            <a:r>
              <a:rPr kumimoji="0" lang="nb-NO" i="0" u="none" strike="noStrike" kern="1200" cap="none" spc="0" normalizeH="0" baseline="0" noProof="0" dirty="0">
                <a:ln>
                  <a:noFill/>
                </a:ln>
                <a:solidFill>
                  <a:srgbClr val="222038"/>
                </a:solidFill>
                <a:effectLst/>
                <a:uLnTx/>
                <a:uFillTx/>
                <a:latin typeface="Aptos" panose="02110004020202020204"/>
                <a:ea typeface="+mn-ea"/>
                <a:cs typeface="+mn-cs"/>
              </a:rPr>
              <a:t>- </a:t>
            </a:r>
            <a:r>
              <a:rPr lang="nb-NO" dirty="0"/>
              <a:t>øvingsleder setter aktuelt/aktuelle scenario</a:t>
            </a:r>
          </a:p>
          <a:p>
            <a:pPr>
              <a:defRPr/>
            </a:pPr>
            <a:endParaRPr kumimoji="0" lang="nb-NO" sz="2400" i="0" u="none" strike="noStrike" kern="1200" cap="none" spc="0" normalizeH="0" baseline="0" noProof="0" dirty="0">
              <a:ln>
                <a:noFill/>
              </a:ln>
              <a:solidFill>
                <a:srgbClr val="2220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222038"/>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8B7A28B3-DF76-87A4-443F-4C986BE0FBFD}"/>
              </a:ext>
            </a:extLst>
          </p:cNvPr>
          <p:cNvSpPr>
            <a:spLocks noChangeArrowheads="1"/>
          </p:cNvSpPr>
          <p:nvPr/>
        </p:nvSpPr>
        <p:spPr bwMode="auto">
          <a:xfrm>
            <a:off x="9144000" y="304185"/>
            <a:ext cx="19048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200" b="1" i="0" u="none" strike="noStrike" cap="none" normalizeH="0" baseline="0">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 </a:t>
            </a:r>
            <a:r>
              <a:rPr kumimoji="0" lang="nb-NO" altLang="nb-NO" sz="1200" b="1" i="0" u="none" strike="noStrike" cap="none" normalizeH="0" baseline="0" err="1">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a:t>
            </a:r>
            <a:r>
              <a:rPr kumimoji="0" lang="nb-NO" altLang="nb-NO" sz="1200" b="1" i="0" u="none" strike="noStrike" cap="none" normalizeH="0" baseline="0">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 </a:t>
            </a:r>
            <a:r>
              <a:rPr kumimoji="0" lang="nb-NO" altLang="nb-NO" sz="1200" b="1" i="0" u="none" strike="noStrike" cap="none" normalizeH="0" baseline="0" err="1">
                <a:ln>
                  <a:noFill/>
                </a:ln>
                <a:solidFill>
                  <a:srgbClr val="FF0000"/>
                </a:solidFill>
                <a:effectLst/>
                <a:latin typeface="Aptos" panose="020B0004020202020204" pitchFamily="34" charset="0"/>
                <a:ea typeface="Aptos" panose="020B0004020202020204" pitchFamily="34" charset="0"/>
                <a:cs typeface="Arial" panose="020B0604020202020204" pitchFamily="34" charset="0"/>
              </a:rPr>
              <a:t>ØVELSE</a:t>
            </a: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7" name="Grafikk 6">
            <a:extLst>
              <a:ext uri="{FF2B5EF4-FFF2-40B4-BE49-F238E27FC236}">
                <a16:creationId xmlns:a16="http://schemas.microsoft.com/office/drawing/2014/main" id="{6ED565BD-E82A-788E-A18C-DAD02478B96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775284" y="6236886"/>
            <a:ext cx="547066" cy="118693"/>
          </a:xfrm>
          <a:prstGeom prst="rect">
            <a:avLst/>
          </a:prstGeom>
        </p:spPr>
      </p:pic>
      <p:sp>
        <p:nvSpPr>
          <p:cNvPr id="10" name="Rektangel 9">
            <a:extLst>
              <a:ext uri="{FF2B5EF4-FFF2-40B4-BE49-F238E27FC236}">
                <a16:creationId xmlns:a16="http://schemas.microsoft.com/office/drawing/2014/main" id="{A6F6E718-DA7A-80EB-0C68-E9CB2251ECAE}"/>
              </a:ext>
            </a:extLst>
          </p:cNvPr>
          <p:cNvSpPr/>
          <p:nvPr/>
        </p:nvSpPr>
        <p:spPr>
          <a:xfrm>
            <a:off x="476250" y="6132471"/>
            <a:ext cx="914400" cy="344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9FE5AEDB-67AD-9377-1D35-E86BDEA7CAC4}"/>
              </a:ext>
            </a:extLst>
          </p:cNvPr>
          <p:cNvPicPr>
            <a:picLocks noChangeAspect="1"/>
          </p:cNvPicPr>
          <p:nvPr/>
        </p:nvPicPr>
        <p:blipFill>
          <a:blip r:embed="rId3"/>
          <a:stretch>
            <a:fillRect/>
          </a:stretch>
        </p:blipFill>
        <p:spPr>
          <a:xfrm>
            <a:off x="816907" y="696685"/>
            <a:ext cx="4845097" cy="5323116"/>
          </a:xfrm>
          <a:prstGeom prst="rect">
            <a:avLst/>
          </a:prstGeom>
        </p:spPr>
      </p:pic>
    </p:spTree>
    <p:extLst>
      <p:ext uri="{BB962C8B-B14F-4D97-AF65-F5344CB8AC3E}">
        <p14:creationId xmlns:p14="http://schemas.microsoft.com/office/powerpoint/2010/main" val="1950748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56B903B-8296-4A4B-E14E-79192AD8A551}"/>
              </a:ext>
            </a:extLst>
          </p:cNvPr>
          <p:cNvSpPr>
            <a:spLocks noGrp="1"/>
          </p:cNvSpPr>
          <p:nvPr>
            <p:ph type="title"/>
          </p:nvPr>
        </p:nvSpPr>
        <p:spPr>
          <a:xfrm>
            <a:off x="859255" y="1520826"/>
            <a:ext cx="5020052" cy="1079499"/>
          </a:xfrm>
        </p:spPr>
        <p:txBody>
          <a:bodyPr anchor="b">
            <a:normAutofit/>
          </a:bodyPr>
          <a:lstStyle/>
          <a:p>
            <a:r>
              <a:rPr lang="nb-NO"/>
              <a:t>Diskusjon</a:t>
            </a:r>
          </a:p>
        </p:txBody>
      </p:sp>
      <p:sp>
        <p:nvSpPr>
          <p:cNvPr id="5" name="Plassholder for tekst 4">
            <a:extLst>
              <a:ext uri="{FF2B5EF4-FFF2-40B4-BE49-F238E27FC236}">
                <a16:creationId xmlns:a16="http://schemas.microsoft.com/office/drawing/2014/main" id="{83C7CA75-1D09-AB8A-0510-A298283C86C6}"/>
              </a:ext>
            </a:extLst>
          </p:cNvPr>
          <p:cNvSpPr>
            <a:spLocks noGrp="1"/>
          </p:cNvSpPr>
          <p:nvPr>
            <p:ph type="body" sz="quarter" idx="10"/>
          </p:nvPr>
        </p:nvSpPr>
        <p:spPr>
          <a:xfrm>
            <a:off x="892932" y="2960689"/>
            <a:ext cx="4986376" cy="2376486"/>
          </a:xfrm>
        </p:spPr>
        <p:txBody>
          <a:bodyPr>
            <a:normAutofit/>
          </a:bodyPr>
          <a:lstStyle/>
          <a:p>
            <a:r>
              <a:rPr lang="nb-NO" dirty="0"/>
              <a:t>Diskusjonsspørsmål - Kriseledelsen </a:t>
            </a:r>
          </a:p>
          <a:p>
            <a:r>
              <a:rPr lang="nb-NO" dirty="0"/>
              <a:t>Diskusjonsspørsmål - Beredskapsrådet </a:t>
            </a:r>
          </a:p>
          <a:p>
            <a:r>
              <a:rPr lang="nb-NO" dirty="0"/>
              <a:t>Diskusjonsspørsmål - Virksomheter </a:t>
            </a:r>
          </a:p>
          <a:p>
            <a:r>
              <a:rPr lang="nb-NO" dirty="0"/>
              <a:t>Avsluttende refleksjon</a:t>
            </a:r>
          </a:p>
          <a:p>
            <a:r>
              <a:rPr lang="nb-NO" dirty="0"/>
              <a:t>Avslutning og evaluering </a:t>
            </a:r>
          </a:p>
        </p:txBody>
      </p:sp>
      <p:pic>
        <p:nvPicPr>
          <p:cNvPr id="6" name="Bilde 5">
            <a:extLst>
              <a:ext uri="{FF2B5EF4-FFF2-40B4-BE49-F238E27FC236}">
                <a16:creationId xmlns:a16="http://schemas.microsoft.com/office/drawing/2014/main" id="{BE8CDB4C-8173-2B3A-054F-8F7409ECAE23}"/>
              </a:ext>
            </a:extLst>
          </p:cNvPr>
          <p:cNvPicPr>
            <a:picLocks noChangeAspect="1"/>
          </p:cNvPicPr>
          <p:nvPr/>
        </p:nvPicPr>
        <p:blipFill>
          <a:blip r:embed="rId3"/>
          <a:stretch>
            <a:fillRect/>
          </a:stretch>
        </p:blipFill>
        <p:spPr>
          <a:xfrm>
            <a:off x="6096000" y="0"/>
            <a:ext cx="6091268" cy="6858000"/>
          </a:xfrm>
          <a:prstGeom prst="rect">
            <a:avLst/>
          </a:prstGeom>
        </p:spPr>
      </p:pic>
      <p:sp>
        <p:nvSpPr>
          <p:cNvPr id="3" name="TekstSylinder 2">
            <a:extLst>
              <a:ext uri="{FF2B5EF4-FFF2-40B4-BE49-F238E27FC236}">
                <a16:creationId xmlns:a16="http://schemas.microsoft.com/office/drawing/2014/main" id="{B3E3A0DB-8F3B-69DF-C1E7-11570BF7C408}"/>
              </a:ext>
            </a:extLst>
          </p:cNvPr>
          <p:cNvSpPr txBox="1"/>
          <p:nvPr/>
        </p:nvSpPr>
        <p:spPr>
          <a:xfrm>
            <a:off x="10631048" y="6520302"/>
            <a:ext cx="1287532" cy="215444"/>
          </a:xfrm>
          <a:prstGeom prst="rect">
            <a:avLst/>
          </a:prstGeom>
          <a:noFill/>
        </p:spPr>
        <p:txBody>
          <a:bodyPr wrap="none" rtlCol="0">
            <a:spAutoFit/>
          </a:bodyPr>
          <a:lstStyle/>
          <a:p>
            <a:r>
              <a:rPr lang="nb-NO" sz="800" dirty="0">
                <a:solidFill>
                  <a:schemeClr val="bg1">
                    <a:lumMod val="65000"/>
                  </a:schemeClr>
                </a:solidFill>
              </a:rPr>
              <a:t>Stockfoto: Microsoft 365 </a:t>
            </a:r>
          </a:p>
        </p:txBody>
      </p:sp>
    </p:spTree>
    <p:extLst>
      <p:ext uri="{BB962C8B-B14F-4D97-AF65-F5344CB8AC3E}">
        <p14:creationId xmlns:p14="http://schemas.microsoft.com/office/powerpoint/2010/main" val="1874682210"/>
      </p:ext>
    </p:extLst>
  </p:cSld>
  <p:clrMapOvr>
    <a:masterClrMapping/>
  </p:clrMapOvr>
</p:sld>
</file>

<file path=ppt/theme/theme1.xml><?xml version="1.0" encoding="utf-8"?>
<a:theme xmlns:a="http://schemas.openxmlformats.org/drawingml/2006/main" name="DSB">
  <a:themeElements>
    <a:clrScheme name="DSB">
      <a:dk1>
        <a:srgbClr val="222038"/>
      </a:dk1>
      <a:lt1>
        <a:srgbClr val="FFFFFF"/>
      </a:lt1>
      <a:dk2>
        <a:srgbClr val="343257"/>
      </a:dk2>
      <a:lt2>
        <a:srgbClr val="CFD3EF"/>
      </a:lt2>
      <a:accent1>
        <a:srgbClr val="FFB119"/>
      </a:accent1>
      <a:accent2>
        <a:srgbClr val="EDEFF9"/>
      </a:accent2>
      <a:accent3>
        <a:srgbClr val="FFF6E6"/>
      </a:accent3>
      <a:accent4>
        <a:srgbClr val="222038"/>
      </a:accent4>
      <a:accent5>
        <a:srgbClr val="343257"/>
      </a:accent5>
      <a:accent6>
        <a:srgbClr val="CFD3EF"/>
      </a:accent6>
      <a:hlink>
        <a:srgbClr val="343256"/>
      </a:hlink>
      <a:folHlink>
        <a:srgbClr val="22203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2" id="{730BA9FF-CD9C-4AD6-841C-9B3BAD8646B2}" vid="{C14BF1E4-05BB-4BBC-9DB9-203E3E620E5F}"/>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22C6DE008323345ABC40A41B7D15719" ma:contentTypeVersion="3" ma:contentTypeDescription="Opprett et nytt dokument." ma:contentTypeScope="" ma:versionID="91b66e14dd3cb7a7dbc00d0761891ad4">
  <xsd:schema xmlns:xsd="http://www.w3.org/2001/XMLSchema" xmlns:xs="http://www.w3.org/2001/XMLSchema" xmlns:p="http://schemas.microsoft.com/office/2006/metadata/properties" xmlns:ns2="0f72fbaa-2529-4232-a63c-b89b21755f48" targetNamespace="http://schemas.microsoft.com/office/2006/metadata/properties" ma:root="true" ma:fieldsID="6c21913e600c8c8185ba2d10309eb5e9" ns2:_="">
    <xsd:import namespace="0f72fbaa-2529-4232-a63c-b89b21755f48"/>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72fbaa-2529-4232-a63c-b89b21755f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890DD6-563E-4266-B811-66BBBF4FB531}">
  <ds:schemaRefs>
    <ds:schemaRef ds:uri="0f72fbaa-2529-4232-a63c-b89b21755f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16B96B-4451-4179-91E6-17A3F1A4B1D8}">
  <ds:schemaRefs>
    <ds:schemaRef ds:uri="http://schemas.microsoft.com/sharepoint/v3/contenttype/forms"/>
  </ds:schemaRefs>
</ds:datastoreItem>
</file>

<file path=customXml/itemProps3.xml><?xml version="1.0" encoding="utf-8"?>
<ds:datastoreItem xmlns:ds="http://schemas.openxmlformats.org/officeDocument/2006/customXml" ds:itemID="{58B6228A-235A-4DED-820F-C3516C2014C3}">
  <ds:schemaRefs>
    <ds:schemaRef ds:uri="http://schemas.microsoft.com/office/2006/metadata/properties"/>
    <ds:schemaRef ds:uri="http://purl.org/dc/elements/1.1/"/>
    <ds:schemaRef ds:uri="http://schemas.microsoft.com/office/infopath/2007/PartnerControls"/>
    <ds:schemaRef ds:uri="http://www.w3.org/XML/1998/namespace"/>
    <ds:schemaRef ds:uri="http://purl.org/dc/dcmitype/"/>
    <ds:schemaRef ds:uri="0f72fbaa-2529-4232-a63c-b89b21755f48"/>
    <ds:schemaRef ds:uri="http://schemas.microsoft.com/office/2006/documentManagement/types"/>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93d155bd-6282-4a3c-8d5e-82ba9b074f99}" enabled="0" method="" siteId="{93d155bd-6282-4a3c-8d5e-82ba9b074f99}" removed="1"/>
</clbl:labelList>
</file>

<file path=docProps/app.xml><?xml version="1.0" encoding="utf-8"?>
<Properties xmlns="http://schemas.openxmlformats.org/officeDocument/2006/extended-properties" xmlns:vt="http://schemas.openxmlformats.org/officeDocument/2006/docPropsVTypes">
  <Template>Presentasjon DSB</Template>
  <TotalTime>98</TotalTime>
  <Words>1011</Words>
  <Application>Microsoft Office PowerPoint</Application>
  <PresentationFormat>Widescreen</PresentationFormat>
  <Paragraphs>111</Paragraphs>
  <Slides>14</Slides>
  <Notes>2</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14</vt:i4>
      </vt:variant>
    </vt:vector>
  </HeadingPairs>
  <TitlesOfParts>
    <vt:vector size="22" baseType="lpstr">
      <vt:lpstr>Aptos</vt:lpstr>
      <vt:lpstr>Aptos Display</vt:lpstr>
      <vt:lpstr>Arial</vt:lpstr>
      <vt:lpstr>Calibri</vt:lpstr>
      <vt:lpstr>Symbol</vt:lpstr>
      <vt:lpstr>Systemfont normal</vt:lpstr>
      <vt:lpstr>DSB</vt:lpstr>
      <vt:lpstr>2_Office-tema</vt:lpstr>
      <vt:lpstr>Norge øver </vt:lpstr>
      <vt:lpstr>Agenda </vt:lpstr>
      <vt:lpstr>Hensikt med Norge øver </vt:lpstr>
      <vt:lpstr>Diskusjonsøvelse</vt:lpstr>
      <vt:lpstr>Verdivurdering </vt:lpstr>
      <vt:lpstr>PowerPoint-presentasjon</vt:lpstr>
      <vt:lpstr>PowerPoint-presentasjon</vt:lpstr>
      <vt:lpstr>PowerPoint-presentasjon</vt:lpstr>
      <vt:lpstr>Diskusjon</vt:lpstr>
      <vt:lpstr>PowerPoint-presentasjon</vt:lpstr>
      <vt:lpstr>PowerPoint-presentasjon</vt:lpstr>
      <vt:lpstr>PowerPoint-presentasjon</vt:lpstr>
      <vt:lpstr>PowerPoint-presentasjon</vt:lpstr>
      <vt:lpstr>PowerPoint-presentasjon</vt:lpstr>
    </vt:vector>
  </TitlesOfParts>
  <Company>Direktoratet for samfunnssikkerhet og beredskap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Gjølstad, Hilde</dc:creator>
  <cp:lastModifiedBy>Andersen, Anita</cp:lastModifiedBy>
  <cp:revision>6</cp:revision>
  <cp:lastPrinted>2026-05-21T05:15:13Z</cp:lastPrinted>
  <dcterms:created xsi:type="dcterms:W3CDTF">2026-04-23T08:34:21Z</dcterms:created>
  <dcterms:modified xsi:type="dcterms:W3CDTF">2026-06-15T08:08:44Z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ContentTypeId">
    <vt:lpwstr>0x010100622C6DE008323345ABC40A41B7D15719</vt:lpwstr>
  </property>
  <property fmtid="{D5CDD505-2E9C-101B-9397-08002B2CF9AE}" pid="4" name="MediaServiceImageTags">
    <vt:lpwstr/>
  </property>
</Properties>
</file>