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1" r:id="rId2"/>
    <p:sldId id="272" r:id="rId3"/>
    <p:sldId id="274" r:id="rId4"/>
    <p:sldId id="275" r:id="rId5"/>
    <p:sldId id="269" r:id="rId6"/>
    <p:sldId id="270" r:id="rId7"/>
  </p:sldIdLst>
  <p:sldSz cx="9144000" cy="5143500" type="screen16x9"/>
  <p:notesSz cx="6858000" cy="9144000"/>
  <p:defaultTextStyle>
    <a:defPPr>
      <a:defRPr lang="nb-NO"/>
    </a:defPPr>
    <a:lvl1pPr marL="0" algn="l" defTabSz="914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23" algn="l" defTabSz="914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46" algn="l" defTabSz="914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68" algn="l" defTabSz="914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91" algn="l" defTabSz="914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14" algn="l" defTabSz="914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36" algn="l" defTabSz="914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60" algn="l" defTabSz="914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82" algn="l" defTabSz="914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200">
          <p15:clr>
            <a:srgbClr val="A4A3A4"/>
          </p15:clr>
        </p15:guide>
        <p15:guide id="4" pos="5120">
          <p15:clr>
            <a:srgbClr val="A4A3A4"/>
          </p15:clr>
        </p15:guide>
        <p15:guide id="5" orient="horz" pos="820">
          <p15:clr>
            <a:srgbClr val="A4A3A4"/>
          </p15:clr>
        </p15:guide>
        <p15:guide id="6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4F4F"/>
    <a:srgbClr val="B55998"/>
    <a:srgbClr val="D1697D"/>
    <a:srgbClr val="F0CB66"/>
    <a:srgbClr val="4A6C81"/>
    <a:srgbClr val="14B28E"/>
    <a:srgbClr val="91C2AD"/>
    <a:srgbClr val="FF5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156" y="438"/>
      </p:cViewPr>
      <p:guideLst>
        <p:guide orient="horz" pos="1620"/>
        <p:guide pos="2880"/>
        <p:guide orient="horz" pos="3200"/>
        <p:guide pos="5120"/>
        <p:guide orient="horz" pos="82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AEE036-6DB2-44D2-9D7B-6537A840864F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9F21A1B3-E0A5-4B4F-BCE4-CE4DB22A678B}">
      <dgm:prSet phldrT="[Tekst]"/>
      <dgm:spPr/>
      <dgm:t>
        <a:bodyPr/>
        <a:lstStyle/>
        <a:p>
          <a:r>
            <a:rPr lang="nb-NO" dirty="0" smtClean="0"/>
            <a:t>Den </a:t>
          </a:r>
          <a:r>
            <a:rPr lang="nb-NO" b="1" dirty="0" smtClean="0"/>
            <a:t>reelle</a:t>
          </a:r>
          <a:r>
            <a:rPr lang="nb-NO" dirty="0" smtClean="0"/>
            <a:t> hendelsen legges til grunn - ikke det de ble </a:t>
          </a:r>
          <a:r>
            <a:rPr lang="nb-NO" dirty="0" err="1" smtClean="0"/>
            <a:t>utalarmert</a:t>
          </a:r>
          <a:r>
            <a:rPr lang="nb-NO" dirty="0" smtClean="0"/>
            <a:t> til </a:t>
          </a:r>
          <a:endParaRPr lang="nb-NO" dirty="0"/>
        </a:p>
      </dgm:t>
    </dgm:pt>
    <dgm:pt modelId="{3B3E258F-742A-4E86-A6DF-8C2196A2E22F}" type="parTrans" cxnId="{E132DC04-CCC0-4B73-9381-69D582C7D6F3}">
      <dgm:prSet/>
      <dgm:spPr/>
      <dgm:t>
        <a:bodyPr/>
        <a:lstStyle/>
        <a:p>
          <a:endParaRPr lang="nb-NO"/>
        </a:p>
      </dgm:t>
    </dgm:pt>
    <dgm:pt modelId="{CFC367B0-D504-4561-BBB4-D3843214D516}" type="sibTrans" cxnId="{E132DC04-CCC0-4B73-9381-69D582C7D6F3}">
      <dgm:prSet/>
      <dgm:spPr/>
      <dgm:t>
        <a:bodyPr/>
        <a:lstStyle/>
        <a:p>
          <a:endParaRPr lang="nb-NO"/>
        </a:p>
      </dgm:t>
    </dgm:pt>
    <dgm:pt modelId="{ED1D3F5C-EF10-4CCA-AD81-1F5D206CA79F}">
      <dgm:prSet phldrT="[Tekst]"/>
      <dgm:spPr/>
      <dgm:t>
        <a:bodyPr/>
        <a:lstStyle/>
        <a:p>
          <a:r>
            <a:rPr lang="nb-NO" dirty="0" smtClean="0"/>
            <a:t>Hvis flere typer hendelser i ett – Velge den </a:t>
          </a:r>
          <a:r>
            <a:rPr lang="nb-NO" b="1" dirty="0" smtClean="0"/>
            <a:t>utløsende</a:t>
          </a:r>
          <a:r>
            <a:rPr lang="nb-NO" dirty="0" smtClean="0"/>
            <a:t> hendelsen</a:t>
          </a:r>
          <a:endParaRPr lang="nb-NO" dirty="0"/>
        </a:p>
      </dgm:t>
    </dgm:pt>
    <dgm:pt modelId="{EF0CF8D3-B81E-4931-84C1-71C5B9D01752}" type="parTrans" cxnId="{FD16A263-B0E4-4E36-A898-67A07801FD1A}">
      <dgm:prSet/>
      <dgm:spPr/>
      <dgm:t>
        <a:bodyPr/>
        <a:lstStyle/>
        <a:p>
          <a:endParaRPr lang="nb-NO"/>
        </a:p>
      </dgm:t>
    </dgm:pt>
    <dgm:pt modelId="{3D0AD36D-637F-4026-9346-2974CF1960BC}" type="sibTrans" cxnId="{FD16A263-B0E4-4E36-A898-67A07801FD1A}">
      <dgm:prSet/>
      <dgm:spPr/>
      <dgm:t>
        <a:bodyPr/>
        <a:lstStyle/>
        <a:p>
          <a:endParaRPr lang="nb-NO"/>
        </a:p>
      </dgm:t>
    </dgm:pt>
    <dgm:pt modelId="{E4664333-76D4-4D8D-8046-5AA0B5D193D5}">
      <dgm:prSet phldrT="[Tekst]"/>
      <dgm:spPr/>
      <dgm:t>
        <a:bodyPr/>
        <a:lstStyle/>
        <a:p>
          <a:r>
            <a:rPr lang="nb-NO" dirty="0" smtClean="0"/>
            <a:t>Konsekvenser, innsats og følgehendelser registreres i BRIS</a:t>
          </a:r>
          <a:endParaRPr lang="nb-NO" dirty="0"/>
        </a:p>
      </dgm:t>
    </dgm:pt>
    <dgm:pt modelId="{9A9CB988-6480-41CA-83A4-B44D4B83ECCA}" type="parTrans" cxnId="{CF5998D1-4A15-4C69-A8A3-456EEF3C5265}">
      <dgm:prSet/>
      <dgm:spPr/>
      <dgm:t>
        <a:bodyPr/>
        <a:lstStyle/>
        <a:p>
          <a:endParaRPr lang="nb-NO"/>
        </a:p>
      </dgm:t>
    </dgm:pt>
    <dgm:pt modelId="{48A00481-F92A-4FFA-AE60-DB9F5B9FC951}" type="sibTrans" cxnId="{CF5998D1-4A15-4C69-A8A3-456EEF3C5265}">
      <dgm:prSet/>
      <dgm:spPr/>
      <dgm:t>
        <a:bodyPr/>
        <a:lstStyle/>
        <a:p>
          <a:endParaRPr lang="nb-NO"/>
        </a:p>
      </dgm:t>
    </dgm:pt>
    <dgm:pt modelId="{8E7C1FC3-6A73-4F97-8CFB-817BA55426A4}" type="pres">
      <dgm:prSet presAssocID="{63AEE036-6DB2-44D2-9D7B-6537A840864F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nb-NO"/>
        </a:p>
      </dgm:t>
    </dgm:pt>
    <dgm:pt modelId="{E9EAACF0-E654-48F2-AF08-8F01F85B500E}" type="pres">
      <dgm:prSet presAssocID="{9F21A1B3-E0A5-4B4F-BCE4-CE4DB22A678B}" presName="composite" presStyleCnt="0"/>
      <dgm:spPr/>
    </dgm:pt>
    <dgm:pt modelId="{575FA50C-D926-4D0B-A17E-5563A4E4558D}" type="pres">
      <dgm:prSet presAssocID="{9F21A1B3-E0A5-4B4F-BCE4-CE4DB22A678B}" presName="LShape" presStyleLbl="alignNode1" presStyleIdx="0" presStyleCnt="5"/>
      <dgm:spPr/>
    </dgm:pt>
    <dgm:pt modelId="{CD46EFBC-90CE-4ACA-BF99-2131FFB78E08}" type="pres">
      <dgm:prSet presAssocID="{9F21A1B3-E0A5-4B4F-BCE4-CE4DB22A678B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2647755E-B512-4DE2-8A66-D3103A436DDC}" type="pres">
      <dgm:prSet presAssocID="{9F21A1B3-E0A5-4B4F-BCE4-CE4DB22A678B}" presName="Triangle" presStyleLbl="alignNode1" presStyleIdx="1" presStyleCnt="5"/>
      <dgm:spPr/>
    </dgm:pt>
    <dgm:pt modelId="{2EBC3AB4-F8AB-4CC3-8F2B-E8BBD47CB695}" type="pres">
      <dgm:prSet presAssocID="{CFC367B0-D504-4561-BBB4-D3843214D516}" presName="sibTrans" presStyleCnt="0"/>
      <dgm:spPr/>
    </dgm:pt>
    <dgm:pt modelId="{B0616791-54EA-48DC-BCB1-75E0CFA08DC2}" type="pres">
      <dgm:prSet presAssocID="{CFC367B0-D504-4561-BBB4-D3843214D516}" presName="space" presStyleCnt="0"/>
      <dgm:spPr/>
    </dgm:pt>
    <dgm:pt modelId="{6A23F29C-F67E-4B7F-8872-ADE2C835E3E0}" type="pres">
      <dgm:prSet presAssocID="{ED1D3F5C-EF10-4CCA-AD81-1F5D206CA79F}" presName="composite" presStyleCnt="0"/>
      <dgm:spPr/>
    </dgm:pt>
    <dgm:pt modelId="{2CC17858-B41D-494D-919B-6FA09952AE23}" type="pres">
      <dgm:prSet presAssocID="{ED1D3F5C-EF10-4CCA-AD81-1F5D206CA79F}" presName="LShape" presStyleLbl="alignNode1" presStyleIdx="2" presStyleCnt="5"/>
      <dgm:spPr/>
    </dgm:pt>
    <dgm:pt modelId="{08DA2610-AF1C-4C59-90CC-987E87656F70}" type="pres">
      <dgm:prSet presAssocID="{ED1D3F5C-EF10-4CCA-AD81-1F5D206CA79F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9B4C6CF5-0DFC-440C-BC70-088941ABE9D1}" type="pres">
      <dgm:prSet presAssocID="{ED1D3F5C-EF10-4CCA-AD81-1F5D206CA79F}" presName="Triangle" presStyleLbl="alignNode1" presStyleIdx="3" presStyleCnt="5"/>
      <dgm:spPr/>
    </dgm:pt>
    <dgm:pt modelId="{138DFCF2-A46E-47BD-9870-B1E7A15F6DDA}" type="pres">
      <dgm:prSet presAssocID="{3D0AD36D-637F-4026-9346-2974CF1960BC}" presName="sibTrans" presStyleCnt="0"/>
      <dgm:spPr/>
    </dgm:pt>
    <dgm:pt modelId="{9B03E995-0EAA-49DD-BBE0-1D1D7E995FB5}" type="pres">
      <dgm:prSet presAssocID="{3D0AD36D-637F-4026-9346-2974CF1960BC}" presName="space" presStyleCnt="0"/>
      <dgm:spPr/>
    </dgm:pt>
    <dgm:pt modelId="{B26D032F-BDEB-4EC9-904C-FEBA4D1DEAD5}" type="pres">
      <dgm:prSet presAssocID="{E4664333-76D4-4D8D-8046-5AA0B5D193D5}" presName="composite" presStyleCnt="0"/>
      <dgm:spPr/>
    </dgm:pt>
    <dgm:pt modelId="{E753FFCC-3A96-4230-972A-37D4D0487985}" type="pres">
      <dgm:prSet presAssocID="{E4664333-76D4-4D8D-8046-5AA0B5D193D5}" presName="LShape" presStyleLbl="alignNode1" presStyleIdx="4" presStyleCnt="5"/>
      <dgm:spPr/>
    </dgm:pt>
    <dgm:pt modelId="{006E165F-2019-4B6A-B024-32EC246EC81B}" type="pres">
      <dgm:prSet presAssocID="{E4664333-76D4-4D8D-8046-5AA0B5D193D5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FB4D78C0-1364-4C70-8A23-0975913FB9E7}" type="presOf" srcId="{9F21A1B3-E0A5-4B4F-BCE4-CE4DB22A678B}" destId="{CD46EFBC-90CE-4ACA-BF99-2131FFB78E08}" srcOrd="0" destOrd="0" presId="urn:microsoft.com/office/officeart/2009/3/layout/StepUpProcess"/>
    <dgm:cxn modelId="{2AB692B1-4D96-44BD-B1C3-B9C4E0066F86}" type="presOf" srcId="{63AEE036-6DB2-44D2-9D7B-6537A840864F}" destId="{8E7C1FC3-6A73-4F97-8CFB-817BA55426A4}" srcOrd="0" destOrd="0" presId="urn:microsoft.com/office/officeart/2009/3/layout/StepUpProcess"/>
    <dgm:cxn modelId="{CF5998D1-4A15-4C69-A8A3-456EEF3C5265}" srcId="{63AEE036-6DB2-44D2-9D7B-6537A840864F}" destId="{E4664333-76D4-4D8D-8046-5AA0B5D193D5}" srcOrd="2" destOrd="0" parTransId="{9A9CB988-6480-41CA-83A4-B44D4B83ECCA}" sibTransId="{48A00481-F92A-4FFA-AE60-DB9F5B9FC951}"/>
    <dgm:cxn modelId="{E132DC04-CCC0-4B73-9381-69D582C7D6F3}" srcId="{63AEE036-6DB2-44D2-9D7B-6537A840864F}" destId="{9F21A1B3-E0A5-4B4F-BCE4-CE4DB22A678B}" srcOrd="0" destOrd="0" parTransId="{3B3E258F-742A-4E86-A6DF-8C2196A2E22F}" sibTransId="{CFC367B0-D504-4561-BBB4-D3843214D516}"/>
    <dgm:cxn modelId="{557C87E1-4BCF-495B-9A46-A54B8804B49A}" type="presOf" srcId="{E4664333-76D4-4D8D-8046-5AA0B5D193D5}" destId="{006E165F-2019-4B6A-B024-32EC246EC81B}" srcOrd="0" destOrd="0" presId="urn:microsoft.com/office/officeart/2009/3/layout/StepUpProcess"/>
    <dgm:cxn modelId="{FD16A263-B0E4-4E36-A898-67A07801FD1A}" srcId="{63AEE036-6DB2-44D2-9D7B-6537A840864F}" destId="{ED1D3F5C-EF10-4CCA-AD81-1F5D206CA79F}" srcOrd="1" destOrd="0" parTransId="{EF0CF8D3-B81E-4931-84C1-71C5B9D01752}" sibTransId="{3D0AD36D-637F-4026-9346-2974CF1960BC}"/>
    <dgm:cxn modelId="{7C6155FB-B808-4454-9BCE-174C3968CA48}" type="presOf" srcId="{ED1D3F5C-EF10-4CCA-AD81-1F5D206CA79F}" destId="{08DA2610-AF1C-4C59-90CC-987E87656F70}" srcOrd="0" destOrd="0" presId="urn:microsoft.com/office/officeart/2009/3/layout/StepUpProcess"/>
    <dgm:cxn modelId="{59B3F039-091C-4337-B273-ECEFDB137ABD}" type="presParOf" srcId="{8E7C1FC3-6A73-4F97-8CFB-817BA55426A4}" destId="{E9EAACF0-E654-48F2-AF08-8F01F85B500E}" srcOrd="0" destOrd="0" presId="urn:microsoft.com/office/officeart/2009/3/layout/StepUpProcess"/>
    <dgm:cxn modelId="{705DCE27-B54B-4C97-8A7D-CBA22069A5B7}" type="presParOf" srcId="{E9EAACF0-E654-48F2-AF08-8F01F85B500E}" destId="{575FA50C-D926-4D0B-A17E-5563A4E4558D}" srcOrd="0" destOrd="0" presId="urn:microsoft.com/office/officeart/2009/3/layout/StepUpProcess"/>
    <dgm:cxn modelId="{BB5ACF56-727E-4624-A453-6A6AF215C437}" type="presParOf" srcId="{E9EAACF0-E654-48F2-AF08-8F01F85B500E}" destId="{CD46EFBC-90CE-4ACA-BF99-2131FFB78E08}" srcOrd="1" destOrd="0" presId="urn:microsoft.com/office/officeart/2009/3/layout/StepUpProcess"/>
    <dgm:cxn modelId="{25F685C1-C2F7-46BE-858A-C116EAD003F7}" type="presParOf" srcId="{E9EAACF0-E654-48F2-AF08-8F01F85B500E}" destId="{2647755E-B512-4DE2-8A66-D3103A436DDC}" srcOrd="2" destOrd="0" presId="urn:microsoft.com/office/officeart/2009/3/layout/StepUpProcess"/>
    <dgm:cxn modelId="{D355E4EB-58F1-4237-9D27-20D16AEE4A43}" type="presParOf" srcId="{8E7C1FC3-6A73-4F97-8CFB-817BA55426A4}" destId="{2EBC3AB4-F8AB-4CC3-8F2B-E8BBD47CB695}" srcOrd="1" destOrd="0" presId="urn:microsoft.com/office/officeart/2009/3/layout/StepUpProcess"/>
    <dgm:cxn modelId="{FAB26B79-1238-4414-852D-0AAECD2C15F0}" type="presParOf" srcId="{2EBC3AB4-F8AB-4CC3-8F2B-E8BBD47CB695}" destId="{B0616791-54EA-48DC-BCB1-75E0CFA08DC2}" srcOrd="0" destOrd="0" presId="urn:microsoft.com/office/officeart/2009/3/layout/StepUpProcess"/>
    <dgm:cxn modelId="{D3C11A2A-49CF-46C5-A835-B5FC02258A62}" type="presParOf" srcId="{8E7C1FC3-6A73-4F97-8CFB-817BA55426A4}" destId="{6A23F29C-F67E-4B7F-8872-ADE2C835E3E0}" srcOrd="2" destOrd="0" presId="urn:microsoft.com/office/officeart/2009/3/layout/StepUpProcess"/>
    <dgm:cxn modelId="{7C0EBC3C-A69F-486B-B3F4-99D59B6D1592}" type="presParOf" srcId="{6A23F29C-F67E-4B7F-8872-ADE2C835E3E0}" destId="{2CC17858-B41D-494D-919B-6FA09952AE23}" srcOrd="0" destOrd="0" presId="urn:microsoft.com/office/officeart/2009/3/layout/StepUpProcess"/>
    <dgm:cxn modelId="{2DE35399-AD75-4413-B1D8-AB5A554F9CF0}" type="presParOf" srcId="{6A23F29C-F67E-4B7F-8872-ADE2C835E3E0}" destId="{08DA2610-AF1C-4C59-90CC-987E87656F70}" srcOrd="1" destOrd="0" presId="urn:microsoft.com/office/officeart/2009/3/layout/StepUpProcess"/>
    <dgm:cxn modelId="{EDCF4B69-76BC-459A-8E9C-E2D77CEBF30B}" type="presParOf" srcId="{6A23F29C-F67E-4B7F-8872-ADE2C835E3E0}" destId="{9B4C6CF5-0DFC-440C-BC70-088941ABE9D1}" srcOrd="2" destOrd="0" presId="urn:microsoft.com/office/officeart/2009/3/layout/StepUpProcess"/>
    <dgm:cxn modelId="{A7C0FF75-F370-4170-87FA-DD2D35B7DC74}" type="presParOf" srcId="{8E7C1FC3-6A73-4F97-8CFB-817BA55426A4}" destId="{138DFCF2-A46E-47BD-9870-B1E7A15F6DDA}" srcOrd="3" destOrd="0" presId="urn:microsoft.com/office/officeart/2009/3/layout/StepUpProcess"/>
    <dgm:cxn modelId="{E5B6C930-4DAF-4B02-A62F-ACEF956D5FB3}" type="presParOf" srcId="{138DFCF2-A46E-47BD-9870-B1E7A15F6DDA}" destId="{9B03E995-0EAA-49DD-BBE0-1D1D7E995FB5}" srcOrd="0" destOrd="0" presId="urn:microsoft.com/office/officeart/2009/3/layout/StepUpProcess"/>
    <dgm:cxn modelId="{FE383D20-34B8-490F-8390-47CF4F671841}" type="presParOf" srcId="{8E7C1FC3-6A73-4F97-8CFB-817BA55426A4}" destId="{B26D032F-BDEB-4EC9-904C-FEBA4D1DEAD5}" srcOrd="4" destOrd="0" presId="urn:microsoft.com/office/officeart/2009/3/layout/StepUpProcess"/>
    <dgm:cxn modelId="{C7ECCC5C-C6D7-4648-ADCD-F580F4B1EB77}" type="presParOf" srcId="{B26D032F-BDEB-4EC9-904C-FEBA4D1DEAD5}" destId="{E753FFCC-3A96-4230-972A-37D4D0487985}" srcOrd="0" destOrd="0" presId="urn:microsoft.com/office/officeart/2009/3/layout/StepUpProcess"/>
    <dgm:cxn modelId="{BFC6065F-F96B-4F95-93F8-BBB39F96E9EA}" type="presParOf" srcId="{B26D032F-BDEB-4EC9-904C-FEBA4D1DEAD5}" destId="{006E165F-2019-4B6A-B024-32EC246EC81B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5FA50C-D926-4D0B-A17E-5563A4E4558D}">
      <dsp:nvSpPr>
        <dsp:cNvPr id="0" name=""/>
        <dsp:cNvSpPr/>
      </dsp:nvSpPr>
      <dsp:spPr>
        <a:xfrm rot="5400000">
          <a:off x="343590" y="1067519"/>
          <a:ext cx="1034613" cy="172157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46EFBC-90CE-4ACA-BF99-2131FFB78E08}">
      <dsp:nvSpPr>
        <dsp:cNvPr id="0" name=""/>
        <dsp:cNvSpPr/>
      </dsp:nvSpPr>
      <dsp:spPr>
        <a:xfrm>
          <a:off x="170887" y="1581899"/>
          <a:ext cx="1554246" cy="13623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500" kern="1200" dirty="0" smtClean="0"/>
            <a:t>Den </a:t>
          </a:r>
          <a:r>
            <a:rPr lang="nb-NO" sz="1500" b="1" kern="1200" dirty="0" smtClean="0"/>
            <a:t>reelle</a:t>
          </a:r>
          <a:r>
            <a:rPr lang="nb-NO" sz="1500" kern="1200" dirty="0" smtClean="0"/>
            <a:t> hendelsen legges til grunn - ikke det de ble </a:t>
          </a:r>
          <a:r>
            <a:rPr lang="nb-NO" sz="1500" kern="1200" dirty="0" err="1" smtClean="0"/>
            <a:t>utalarmert</a:t>
          </a:r>
          <a:r>
            <a:rPr lang="nb-NO" sz="1500" kern="1200" dirty="0" smtClean="0"/>
            <a:t> til </a:t>
          </a:r>
          <a:endParaRPr lang="nb-NO" sz="1500" kern="1200" dirty="0"/>
        </a:p>
      </dsp:txBody>
      <dsp:txXfrm>
        <a:off x="170887" y="1581899"/>
        <a:ext cx="1554246" cy="1362387"/>
      </dsp:txXfrm>
    </dsp:sp>
    <dsp:sp modelId="{2647755E-B512-4DE2-8A66-D3103A436DDC}">
      <dsp:nvSpPr>
        <dsp:cNvPr id="0" name=""/>
        <dsp:cNvSpPr/>
      </dsp:nvSpPr>
      <dsp:spPr>
        <a:xfrm>
          <a:off x="1431879" y="940775"/>
          <a:ext cx="293253" cy="293253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C17858-B41D-494D-919B-6FA09952AE23}">
      <dsp:nvSpPr>
        <dsp:cNvPr id="0" name=""/>
        <dsp:cNvSpPr/>
      </dsp:nvSpPr>
      <dsp:spPr>
        <a:xfrm rot="5400000">
          <a:off x="2246291" y="596694"/>
          <a:ext cx="1034613" cy="172157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DA2610-AF1C-4C59-90CC-987E87656F70}">
      <dsp:nvSpPr>
        <dsp:cNvPr id="0" name=""/>
        <dsp:cNvSpPr/>
      </dsp:nvSpPr>
      <dsp:spPr>
        <a:xfrm>
          <a:off x="2073588" y="1111074"/>
          <a:ext cx="1554246" cy="13623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500" kern="1200" dirty="0" smtClean="0"/>
            <a:t>Hvis flere typer hendelser i ett – Velge den </a:t>
          </a:r>
          <a:r>
            <a:rPr lang="nb-NO" sz="1500" b="1" kern="1200" dirty="0" smtClean="0"/>
            <a:t>utløsende</a:t>
          </a:r>
          <a:r>
            <a:rPr lang="nb-NO" sz="1500" kern="1200" dirty="0" smtClean="0"/>
            <a:t> hendelsen</a:t>
          </a:r>
          <a:endParaRPr lang="nb-NO" sz="1500" kern="1200" dirty="0"/>
        </a:p>
      </dsp:txBody>
      <dsp:txXfrm>
        <a:off x="2073588" y="1111074"/>
        <a:ext cx="1554246" cy="1362387"/>
      </dsp:txXfrm>
    </dsp:sp>
    <dsp:sp modelId="{9B4C6CF5-0DFC-440C-BC70-088941ABE9D1}">
      <dsp:nvSpPr>
        <dsp:cNvPr id="0" name=""/>
        <dsp:cNvSpPr/>
      </dsp:nvSpPr>
      <dsp:spPr>
        <a:xfrm>
          <a:off x="3334580" y="469950"/>
          <a:ext cx="293253" cy="293253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53FFCC-3A96-4230-972A-37D4D0487985}">
      <dsp:nvSpPr>
        <dsp:cNvPr id="0" name=""/>
        <dsp:cNvSpPr/>
      </dsp:nvSpPr>
      <dsp:spPr>
        <a:xfrm rot="5400000">
          <a:off x="4148992" y="125869"/>
          <a:ext cx="1034613" cy="172157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6E165F-2019-4B6A-B024-32EC246EC81B}">
      <dsp:nvSpPr>
        <dsp:cNvPr id="0" name=""/>
        <dsp:cNvSpPr/>
      </dsp:nvSpPr>
      <dsp:spPr>
        <a:xfrm>
          <a:off x="3976289" y="640249"/>
          <a:ext cx="1554246" cy="13623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500" kern="1200" dirty="0" smtClean="0"/>
            <a:t>Konsekvenser, innsats og følgehendelser registreres i BRIS</a:t>
          </a:r>
          <a:endParaRPr lang="nb-NO" sz="1500" kern="1200" dirty="0"/>
        </a:p>
      </dsp:txBody>
      <dsp:txXfrm>
        <a:off x="3976289" y="640249"/>
        <a:ext cx="1554246" cy="13623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63DF1E-BBFE-4AF3-9F52-08D818109035}" type="datetimeFigureOut">
              <a:rPr lang="nb-NO" smtClean="0"/>
              <a:pPr/>
              <a:t>19.06.2019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374D4-B606-4140-907B-C980B4D847B2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25433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23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46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68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91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14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36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60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82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12 sentraler. Likt</a:t>
            </a:r>
            <a:r>
              <a:rPr lang="nb-NO" baseline="0" dirty="0" smtClean="0"/>
              <a:t> oppdragshåndteringsverktøy. Trigger. Sender informasjon ved ulike tidspunkt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374D4-B606-4140-907B-C980B4D847B2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0214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Til sammen 89 oppdragstyper.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374D4-B606-4140-907B-C980B4D847B2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9891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0" indent="-342900">
              <a:buFontTx/>
              <a:buChar char="-"/>
            </a:pPr>
            <a:r>
              <a:rPr lang="nb-NO" dirty="0" smtClean="0"/>
              <a:t>Skille mellom hva brannvesenet ble </a:t>
            </a:r>
            <a:r>
              <a:rPr lang="nb-NO" dirty="0" err="1" smtClean="0"/>
              <a:t>utalarmert</a:t>
            </a:r>
            <a:r>
              <a:rPr lang="nb-NO" dirty="0" smtClean="0"/>
              <a:t> til (opprinnelig hendelsestype) og hva som var den reelle hendelsen (revidert hendelsestype)</a:t>
            </a:r>
          </a:p>
          <a:p>
            <a:pPr marL="628650" lvl="0" indent="-342900">
              <a:buFontTx/>
              <a:buChar char="-"/>
            </a:pPr>
            <a:r>
              <a:rPr lang="nb-NO" dirty="0" smtClean="0"/>
              <a:t>Eks melding om boligbrann, men når brannvesenet kommer fram til hendelsesstedet ser de at det kun er brann i container. Opprinnelig hendelsestype vil være </a:t>
            </a:r>
            <a:r>
              <a:rPr lang="nb-NO" u="sng" dirty="0" smtClean="0"/>
              <a:t>brann i bygning</a:t>
            </a:r>
            <a:r>
              <a:rPr lang="nb-NO" dirty="0" smtClean="0"/>
              <a:t>, men revidert hendelsestype skal være b</a:t>
            </a:r>
            <a:r>
              <a:rPr lang="nb-NO" u="sng" dirty="0" smtClean="0"/>
              <a:t>rann søppelcontainer</a:t>
            </a:r>
            <a:r>
              <a:rPr lang="nb-NO" dirty="0" smtClean="0"/>
              <a:t>.</a:t>
            </a:r>
          </a:p>
          <a:p>
            <a:pPr marL="742950" lvl="0" indent="-457200">
              <a:buFont typeface="Arial" panose="020B0604020202020204" pitchFamily="34" charset="0"/>
              <a:buChar char="•"/>
            </a:pPr>
            <a:endParaRPr lang="nb-NO" dirty="0" smtClean="0"/>
          </a:p>
          <a:p>
            <a:pPr marL="742950" lvl="0" indent="-457200">
              <a:buFont typeface="Arial" panose="020B0604020202020204" pitchFamily="34" charset="0"/>
              <a:buChar char="•"/>
            </a:pPr>
            <a:r>
              <a:rPr lang="nb-NO" dirty="0" smtClean="0"/>
              <a:t>Ikke hva hendelsen endte opp som</a:t>
            </a:r>
          </a:p>
          <a:p>
            <a:pPr marL="742950" lvl="0" indent="-457200">
              <a:buFont typeface="Arial" panose="020B0604020202020204" pitchFamily="34" charset="0"/>
              <a:buChar char="•"/>
            </a:pPr>
            <a:r>
              <a:rPr lang="nb-NO" dirty="0" smtClean="0"/>
              <a:t>Fordi: Ut fra et forebyggende perspektiv er det viktigst å vite hva som skjedde først (utløste ulykken)</a:t>
            </a:r>
          </a:p>
          <a:p>
            <a:pPr marL="742950" lvl="0" indent="-457200">
              <a:buFont typeface="Arial" panose="020B0604020202020204" pitchFamily="34" charset="0"/>
              <a:buChar char="•"/>
            </a:pPr>
            <a:r>
              <a:rPr lang="nb-NO" dirty="0" smtClean="0"/>
              <a:t>Følgehendelser og konsekvenser skal registreres i rapporteringsløsningen av brann og redningsvesen</a:t>
            </a:r>
          </a:p>
          <a:p>
            <a:pPr marL="742950" lvl="0" indent="-457200">
              <a:buFont typeface="Arial" panose="020B0604020202020204" pitchFamily="34" charset="0"/>
              <a:buChar char="•"/>
            </a:pPr>
            <a:r>
              <a:rPr lang="nb-NO" dirty="0" smtClean="0"/>
              <a:t>Eks bil som kjører av veien og </a:t>
            </a:r>
            <a:r>
              <a:rPr lang="nb-NO" dirty="0" err="1" smtClean="0"/>
              <a:t>kræsjer</a:t>
            </a:r>
            <a:r>
              <a:rPr lang="nb-NO" dirty="0" smtClean="0"/>
              <a:t>, som fører til bilbrann, skal føres som </a:t>
            </a:r>
            <a:r>
              <a:rPr lang="nb-NO" u="sng" dirty="0" smtClean="0"/>
              <a:t>trafikkulykke</a:t>
            </a:r>
          </a:p>
          <a:p>
            <a:pPr marL="742950" lvl="0" indent="-457200">
              <a:buFont typeface="Arial" panose="020B0604020202020204" pitchFamily="34" charset="0"/>
              <a:buChar char="•"/>
            </a:pPr>
            <a:r>
              <a:rPr lang="nb-NO" dirty="0" smtClean="0"/>
              <a:t>Eks brann som begynner i søppelcontainer, men sprer seg til bolig, skal føres som </a:t>
            </a:r>
            <a:r>
              <a:rPr lang="nb-NO" u="sng" dirty="0" smtClean="0"/>
              <a:t>brann søppelcontainer</a:t>
            </a:r>
            <a:r>
              <a:rPr lang="nb-NO" dirty="0" smtClean="0"/>
              <a:t>, selv om brannvesenet håndterte en brann i bygning.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374D4-B606-4140-907B-C980B4D847B2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8396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374D4-B606-4140-907B-C980B4D847B2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5498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2" y="570514"/>
            <a:ext cx="2808351" cy="3780473"/>
          </a:xfrm>
          <a:prstGeom prst="rect">
            <a:avLst/>
          </a:prstGeom>
          <a:solidFill>
            <a:srgbClr val="FF5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06851" y="1757020"/>
            <a:ext cx="2232431" cy="779703"/>
          </a:xfrm>
        </p:spPr>
        <p:txBody>
          <a:bodyPr anchor="t">
            <a:normAutofit/>
          </a:bodyPr>
          <a:lstStyle>
            <a:lvl1pPr algn="l">
              <a:lnSpc>
                <a:spcPts val="2099"/>
              </a:lnSpc>
              <a:defRPr sz="18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06851" y="2682335"/>
            <a:ext cx="2232431" cy="381206"/>
          </a:xfrm>
        </p:spPr>
        <p:txBody>
          <a:bodyPr anchor="t"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413743" y="3686861"/>
            <a:ext cx="1190222" cy="135000"/>
          </a:xfr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0C065460-20E7-4544-B60B-28D5041E29B3}" type="datetime4">
              <a:rPr lang="nb-NO" smtClean="0"/>
              <a:pPr/>
              <a:t>19. juni 2019</a:t>
            </a:fld>
            <a:endParaRPr lang="nb-NO" dirty="0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1" hasCustomPrompt="1"/>
          </p:nvPr>
        </p:nvSpPr>
        <p:spPr>
          <a:xfrm>
            <a:off x="406851" y="3686861"/>
            <a:ext cx="1007662" cy="135000"/>
          </a:xfrm>
        </p:spPr>
        <p:txBody>
          <a:bodyPr anchor="t">
            <a:noAutofit/>
          </a:bodyPr>
          <a:lstStyle>
            <a:lvl1pPr marL="0" indent="0">
              <a:buNone/>
              <a:defRPr sz="10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nb-NO" dirty="0" smtClean="0"/>
              <a:t>Navn </a:t>
            </a:r>
            <a:r>
              <a:rPr lang="nb-NO" dirty="0" err="1" smtClean="0"/>
              <a:t>Navnesen</a:t>
            </a:r>
            <a:endParaRPr lang="nb-NO" dirty="0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51853" cy="125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005787"/>
      </p:ext>
    </p:extLst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, 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457911" y="756094"/>
            <a:ext cx="3240405" cy="486061"/>
          </a:xfrm>
        </p:spPr>
        <p:txBody>
          <a:bodyPr>
            <a:normAutofit/>
          </a:bodyPr>
          <a:lstStyle>
            <a:lvl1pPr>
              <a:lnSpc>
                <a:spcPts val="2800"/>
              </a:lnSpc>
              <a:defRPr sz="20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457911" y="1764222"/>
            <a:ext cx="3240405" cy="237516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387E-2639-460A-8798-010C6AF5F6F9}" type="datetimeFigureOut">
              <a:rPr lang="nb-NO" smtClean="0"/>
              <a:pPr/>
              <a:t>19.06.2019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B648-CE22-44E3-B7C5-203226245C35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 hasCustomPrompt="1"/>
          </p:nvPr>
        </p:nvSpPr>
        <p:spPr>
          <a:xfrm>
            <a:off x="432450" y="570514"/>
            <a:ext cx="3492000" cy="3779295"/>
          </a:xfrm>
          <a:solidFill>
            <a:srgbClr val="4F4F4F"/>
          </a:solidFill>
        </p:spPr>
        <p:txBody>
          <a:bodyPr tIns="1151806" anchor="t"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Sett inn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8798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64108" y="756095"/>
            <a:ext cx="3228253" cy="546443"/>
          </a:xfrm>
        </p:spPr>
        <p:txBody>
          <a:bodyPr>
            <a:normAutofit/>
          </a:bodyPr>
          <a:lstStyle>
            <a:lvl1pPr>
              <a:lnSpc>
                <a:spcPts val="2800"/>
              </a:lnSpc>
              <a:defRPr sz="20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64108" y="1764222"/>
            <a:ext cx="3240405" cy="245381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387E-2639-460A-8798-010C6AF5F6F9}" type="datetimeFigureOut">
              <a:rPr lang="nb-NO" smtClean="0"/>
              <a:pPr/>
              <a:t>19.06.2019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B648-CE22-44E3-B7C5-203226245C35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 hasCustomPrompt="1"/>
          </p:nvPr>
        </p:nvSpPr>
        <p:spPr>
          <a:xfrm>
            <a:off x="4536567" y="756095"/>
            <a:ext cx="3240405" cy="3461944"/>
          </a:xfrm>
          <a:solidFill>
            <a:srgbClr val="4F4F4F"/>
          </a:solidFill>
        </p:spPr>
        <p:txBody>
          <a:bodyPr tIns="1151806" anchor="t"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Sett inn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70417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">
    <p:bg>
      <p:bgPr>
        <a:solidFill>
          <a:srgbClr val="4F4F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64107" y="1008126"/>
            <a:ext cx="6185621" cy="3082093"/>
          </a:xfrm>
        </p:spPr>
        <p:txBody>
          <a:bodyPr anchor="t">
            <a:normAutofit/>
          </a:bodyPr>
          <a:lstStyle>
            <a:lvl1pPr algn="l">
              <a:defRPr sz="2400" b="0" cap="none" baseline="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398387E-2639-460A-8798-010C6AF5F6F9}" type="datetimeFigureOut">
              <a:rPr lang="nb-NO" smtClean="0"/>
              <a:pPr/>
              <a:t>19.06.2019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160B648-CE22-44E3-B7C5-203226245C35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1" name="Rektangel 10"/>
          <p:cNvSpPr/>
          <p:nvPr userDrawn="1"/>
        </p:nvSpPr>
        <p:spPr>
          <a:xfrm>
            <a:off x="0" y="570443"/>
            <a:ext cx="540000" cy="3721545"/>
          </a:xfrm>
          <a:prstGeom prst="rect">
            <a:avLst/>
          </a:prstGeom>
          <a:solidFill>
            <a:srgbClr val="FF5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nb-NO"/>
          </a:p>
        </p:txBody>
      </p:sp>
      <p:pic>
        <p:nvPicPr>
          <p:cNvPr id="3" name="Bild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677" y="4428571"/>
            <a:ext cx="1787323" cy="714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4564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 og bilde">
    <p:bg>
      <p:bgPr>
        <a:solidFill>
          <a:srgbClr val="4F4F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398387E-2639-460A-8798-010C6AF5F6F9}" type="datetimeFigureOut">
              <a:rPr lang="nb-NO" smtClean="0"/>
              <a:pPr/>
              <a:t>19.06.2019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160B648-CE22-44E3-B7C5-203226245C35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Rektangel 7"/>
          <p:cNvSpPr/>
          <p:nvPr userDrawn="1"/>
        </p:nvSpPr>
        <p:spPr>
          <a:xfrm>
            <a:off x="0" y="570443"/>
            <a:ext cx="540000" cy="3721545"/>
          </a:xfrm>
          <a:prstGeom prst="rect">
            <a:avLst/>
          </a:prstGeom>
          <a:solidFill>
            <a:srgbClr val="FF5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nb-NO"/>
          </a:p>
        </p:txBody>
      </p:sp>
      <p:sp>
        <p:nvSpPr>
          <p:cNvPr id="9" name="Plassholder for bilde 7"/>
          <p:cNvSpPr>
            <a:spLocks noGrp="1"/>
          </p:cNvSpPr>
          <p:nvPr>
            <p:ph type="pic" sz="quarter" idx="13" hasCustomPrompt="1"/>
          </p:nvPr>
        </p:nvSpPr>
        <p:spPr>
          <a:xfrm>
            <a:off x="4536568" y="756094"/>
            <a:ext cx="3240405" cy="3324294"/>
          </a:xfrm>
          <a:solidFill>
            <a:schemeClr val="tx1">
              <a:lumMod val="50000"/>
              <a:lumOff val="50000"/>
            </a:schemeClr>
          </a:solidFill>
        </p:spPr>
        <p:txBody>
          <a:bodyPr tIns="1151806" anchor="t"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Sett inn bilde</a:t>
            </a:r>
            <a:endParaRPr lang="nb-NO" dirty="0"/>
          </a:p>
        </p:txBody>
      </p:sp>
      <p:sp>
        <p:nvSpPr>
          <p:cNvPr id="10" name="Tittel 1"/>
          <p:cNvSpPr>
            <a:spLocks noGrp="1"/>
          </p:cNvSpPr>
          <p:nvPr>
            <p:ph type="title"/>
          </p:nvPr>
        </p:nvSpPr>
        <p:spPr>
          <a:xfrm>
            <a:off x="864108" y="756094"/>
            <a:ext cx="3240405" cy="3324293"/>
          </a:xfrm>
        </p:spPr>
        <p:txBody>
          <a:bodyPr anchor="t">
            <a:normAutofit/>
          </a:bodyPr>
          <a:lstStyle>
            <a:lvl1pPr algn="l">
              <a:defRPr sz="2000" b="0" cap="none" baseline="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pic>
        <p:nvPicPr>
          <p:cNvPr id="2" name="Bild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677" y="4428571"/>
            <a:ext cx="1787323" cy="714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4218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387E-2639-460A-8798-010C6AF5F6F9}" type="datetimeFigureOut">
              <a:rPr lang="nb-NO" smtClean="0"/>
              <a:pPr/>
              <a:t>19.06.2019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B648-CE22-44E3-B7C5-203226245C35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Tittel 1"/>
          <p:cNvSpPr>
            <a:spLocks noGrp="1"/>
          </p:cNvSpPr>
          <p:nvPr>
            <p:ph type="title" hasCustomPrompt="1"/>
          </p:nvPr>
        </p:nvSpPr>
        <p:spPr>
          <a:xfrm>
            <a:off x="785034" y="960681"/>
            <a:ext cx="7388009" cy="588600"/>
          </a:xfrm>
        </p:spPr>
        <p:txBody>
          <a:bodyPr>
            <a:normAutofit/>
          </a:bodyPr>
          <a:lstStyle>
            <a:lvl1pPr>
              <a:lnSpc>
                <a:spcPts val="2800"/>
              </a:lnSpc>
              <a:defRPr sz="3000"/>
            </a:lvl1pPr>
          </a:lstStyle>
          <a:p>
            <a:r>
              <a:rPr lang="nb-NO" dirty="0" smtClean="0"/>
              <a:t>Klikk for å redigere tittelstil</a:t>
            </a:r>
            <a:br>
              <a:rPr lang="nb-NO" dirty="0" smtClean="0"/>
            </a:br>
            <a:endParaRPr lang="nb-NO" dirty="0"/>
          </a:p>
        </p:txBody>
      </p:sp>
      <p:sp>
        <p:nvSpPr>
          <p:cNvPr id="9" name="Plassholder for innhold 2"/>
          <p:cNvSpPr>
            <a:spLocks noGrp="1"/>
          </p:cNvSpPr>
          <p:nvPr>
            <p:ph idx="1"/>
          </p:nvPr>
        </p:nvSpPr>
        <p:spPr>
          <a:xfrm>
            <a:off x="785034" y="1822562"/>
            <a:ext cx="3492000" cy="233648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0" name="Plassholder for innhold 2"/>
          <p:cNvSpPr>
            <a:spLocks noGrp="1"/>
          </p:cNvSpPr>
          <p:nvPr>
            <p:ph idx="13"/>
          </p:nvPr>
        </p:nvSpPr>
        <p:spPr>
          <a:xfrm>
            <a:off x="4749871" y="1806015"/>
            <a:ext cx="3492000" cy="2353030"/>
          </a:xfrm>
        </p:spPr>
        <p:txBody>
          <a:bodyPr/>
          <a:lstStyle>
            <a:lvl1pPr rtl="0">
              <a:defRPr sz="1800"/>
            </a:lvl1pPr>
            <a:lvl2pPr rtl="0">
              <a:defRPr sz="1600"/>
            </a:lvl2pPr>
            <a:lvl3pPr rtl="0">
              <a:defRPr sz="1400"/>
            </a:lvl3pPr>
            <a:lvl4pPr rtl="0">
              <a:defRPr sz="1200"/>
            </a:lvl4pPr>
            <a:lvl5pPr rtl="0">
              <a:defRPr sz="1200"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103708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27178" y="1017958"/>
            <a:ext cx="6259065" cy="486061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387E-2639-460A-8798-010C6AF5F6F9}" type="datetimeFigureOut">
              <a:rPr lang="nb-NO" smtClean="0"/>
              <a:pPr/>
              <a:t>19.06.2019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B648-CE22-44E3-B7C5-203226245C3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8184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387E-2639-460A-8798-010C6AF5F6F9}" type="datetimeFigureOut">
              <a:rPr lang="nb-NO" smtClean="0"/>
              <a:pPr/>
              <a:t>19.06.2019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B648-CE22-44E3-B7C5-203226245C3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28037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387E-2639-460A-8798-010C6AF5F6F9}" type="datetimeFigureOut">
              <a:rPr lang="nb-NO" smtClean="0"/>
              <a:pPr/>
              <a:t>19.06.2019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B648-CE22-44E3-B7C5-203226245C3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4652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387E-2639-460A-8798-010C6AF5F6F9}" type="datetimeFigureOut">
              <a:rPr lang="nb-NO" smtClean="0"/>
              <a:pPr/>
              <a:t>19.06.2019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B648-CE22-44E3-B7C5-203226245C3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7516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 - uten pun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 smtClean="0"/>
              <a:t>Tekst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387E-2639-460A-8798-010C6AF5F6F9}" type="datetimeFigureOut">
              <a:rPr lang="nb-NO" smtClean="0"/>
              <a:pPr/>
              <a:t>19.06.2019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B648-CE22-44E3-B7C5-203226245C3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3508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side">
    <p:bg>
      <p:bgPr>
        <a:solidFill>
          <a:srgbClr val="D16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2" y="504063"/>
            <a:ext cx="2811951" cy="3787673"/>
          </a:xfrm>
          <a:prstGeom prst="rect">
            <a:avLst/>
          </a:prstGeom>
          <a:solidFill>
            <a:srgbClr val="4F4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32054" y="1249355"/>
            <a:ext cx="1937042" cy="1032371"/>
          </a:xfrm>
          <a:noFill/>
        </p:spPr>
        <p:txBody>
          <a:bodyPr bIns="190768" anchor="t">
            <a:noAutofit/>
          </a:bodyPr>
          <a:lstStyle>
            <a:lvl1pPr algn="l">
              <a:lnSpc>
                <a:spcPts val="2099"/>
              </a:lnSpc>
              <a:defRPr sz="18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cxnSp>
        <p:nvCxnSpPr>
          <p:cNvPr id="10" name="Rett linje 9"/>
          <p:cNvCxnSpPr/>
          <p:nvPr userDrawn="1"/>
        </p:nvCxnSpPr>
        <p:spPr>
          <a:xfrm>
            <a:off x="432054" y="1004526"/>
            <a:ext cx="1937042" cy="0"/>
          </a:xfrm>
          <a:prstGeom prst="line">
            <a:avLst/>
          </a:prstGeom>
          <a:ln w="7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Sylinder 15"/>
          <p:cNvSpPr txBox="1"/>
          <p:nvPr userDrawn="1"/>
        </p:nvSpPr>
        <p:spPr>
          <a:xfrm>
            <a:off x="-1475878" y="1"/>
            <a:ext cx="1388268" cy="2092864"/>
          </a:xfrm>
          <a:prstGeom prst="rect">
            <a:avLst/>
          </a:prstGeom>
          <a:solidFill>
            <a:srgbClr val="4F4F4F"/>
          </a:solidFill>
        </p:spPr>
        <p:txBody>
          <a:bodyPr wrap="square" lIns="91424" tIns="45712" rIns="91424" bIns="45712" rtlCol="0">
            <a:spAutoFit/>
          </a:bodyPr>
          <a:lstStyle/>
          <a:p>
            <a:r>
              <a:rPr lang="nb-NO" sz="1000" b="1" dirty="0" smtClean="0">
                <a:solidFill>
                  <a:schemeClr val="bg1"/>
                </a:solidFill>
              </a:rPr>
              <a:t>Hvordan skifte</a:t>
            </a:r>
            <a:r>
              <a:rPr lang="nb-NO" sz="1000" b="1" baseline="0" dirty="0" smtClean="0">
                <a:solidFill>
                  <a:schemeClr val="bg1"/>
                </a:solidFill>
              </a:rPr>
              <a:t> </a:t>
            </a:r>
            <a:r>
              <a:rPr lang="nb-NO" sz="1000" b="1" dirty="0" smtClean="0">
                <a:solidFill>
                  <a:schemeClr val="bg1"/>
                </a:solidFill>
              </a:rPr>
              <a:t>bakgrunnsbilde:</a:t>
            </a:r>
          </a:p>
          <a:p>
            <a:pPr marL="123804" indent="-123804">
              <a:buFont typeface="+mj-lt"/>
              <a:buAutoNum type="arabicPeriod"/>
            </a:pPr>
            <a:r>
              <a:rPr lang="nb-NO" sz="1000" dirty="0" smtClean="0">
                <a:solidFill>
                  <a:schemeClr val="bg1"/>
                </a:solidFill>
              </a:rPr>
              <a:t>Høyreklikk på siden og velg «Formater bakgrunn»</a:t>
            </a:r>
          </a:p>
          <a:p>
            <a:pPr marL="123804" indent="-123804">
              <a:buFont typeface="+mj-lt"/>
              <a:buAutoNum type="arabicPeriod"/>
            </a:pPr>
            <a:r>
              <a:rPr lang="nb-NO" sz="1000" dirty="0" smtClean="0">
                <a:solidFill>
                  <a:schemeClr val="bg1"/>
                </a:solidFill>
              </a:rPr>
              <a:t>Velg «Fyll» &gt;</a:t>
            </a:r>
            <a:r>
              <a:rPr lang="nb-NO" sz="1000" baseline="0" dirty="0" smtClean="0">
                <a:solidFill>
                  <a:schemeClr val="bg1"/>
                </a:solidFill>
              </a:rPr>
              <a:t> «Bilde eller tekstur»</a:t>
            </a:r>
          </a:p>
          <a:p>
            <a:pPr marL="123804" indent="-123804">
              <a:buFont typeface="+mj-lt"/>
              <a:buAutoNum type="arabicPeriod"/>
            </a:pPr>
            <a:r>
              <a:rPr lang="nb-NO" sz="1000" baseline="0" dirty="0" smtClean="0">
                <a:solidFill>
                  <a:schemeClr val="bg1"/>
                </a:solidFill>
              </a:rPr>
              <a:t>Trykk «Sett inn fra Fil»</a:t>
            </a:r>
          </a:p>
          <a:p>
            <a:pPr marL="123804" indent="-123804">
              <a:buFont typeface="+mj-lt"/>
              <a:buAutoNum type="arabicPeriod"/>
            </a:pPr>
            <a:r>
              <a:rPr lang="nb-NO" sz="1000" baseline="0" dirty="0" smtClean="0">
                <a:solidFill>
                  <a:schemeClr val="bg1"/>
                </a:solidFill>
              </a:rPr>
              <a:t>Bla deg fram til ønsket bilde</a:t>
            </a:r>
            <a:endParaRPr lang="nb-NO" sz="1000" dirty="0" smtClean="0">
              <a:solidFill>
                <a:schemeClr val="bg1"/>
              </a:solidFill>
            </a:endParaRPr>
          </a:p>
        </p:txBody>
      </p:sp>
      <p:cxnSp>
        <p:nvCxnSpPr>
          <p:cNvPr id="8" name="Rett linje 7"/>
          <p:cNvCxnSpPr/>
          <p:nvPr userDrawn="1"/>
        </p:nvCxnSpPr>
        <p:spPr>
          <a:xfrm>
            <a:off x="432054" y="2523916"/>
            <a:ext cx="1937042" cy="0"/>
          </a:xfrm>
          <a:prstGeom prst="line">
            <a:avLst/>
          </a:prstGeom>
          <a:ln w="7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Bild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677" y="4428571"/>
            <a:ext cx="1787323" cy="714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161192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side #2">
    <p:bg>
      <p:bgPr>
        <a:solidFill>
          <a:srgbClr val="F0CB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Sylinder 5"/>
          <p:cNvSpPr txBox="1"/>
          <p:nvPr userDrawn="1"/>
        </p:nvSpPr>
        <p:spPr>
          <a:xfrm>
            <a:off x="-1475878" y="1"/>
            <a:ext cx="1388268" cy="2092864"/>
          </a:xfrm>
          <a:prstGeom prst="rect">
            <a:avLst/>
          </a:prstGeom>
          <a:solidFill>
            <a:srgbClr val="4F4F4F"/>
          </a:solidFill>
        </p:spPr>
        <p:txBody>
          <a:bodyPr wrap="square" lIns="91424" tIns="45712" rIns="91424" bIns="45712" rtlCol="0">
            <a:spAutoFit/>
          </a:bodyPr>
          <a:lstStyle/>
          <a:p>
            <a:r>
              <a:rPr lang="nb-NO" sz="1000" b="1" dirty="0" smtClean="0">
                <a:solidFill>
                  <a:schemeClr val="bg1"/>
                </a:solidFill>
              </a:rPr>
              <a:t>Hvordan skifte</a:t>
            </a:r>
            <a:r>
              <a:rPr lang="nb-NO" sz="1000" b="1" baseline="0" dirty="0" smtClean="0">
                <a:solidFill>
                  <a:schemeClr val="bg1"/>
                </a:solidFill>
              </a:rPr>
              <a:t> </a:t>
            </a:r>
            <a:r>
              <a:rPr lang="nb-NO" sz="1000" b="1" dirty="0" smtClean="0">
                <a:solidFill>
                  <a:schemeClr val="bg1"/>
                </a:solidFill>
              </a:rPr>
              <a:t>bakgrunnsbilde:</a:t>
            </a:r>
          </a:p>
          <a:p>
            <a:pPr marL="123804" indent="-123804">
              <a:buFont typeface="+mj-lt"/>
              <a:buAutoNum type="arabicPeriod"/>
            </a:pPr>
            <a:r>
              <a:rPr lang="nb-NO" sz="1000" dirty="0" smtClean="0">
                <a:solidFill>
                  <a:schemeClr val="bg1"/>
                </a:solidFill>
              </a:rPr>
              <a:t>Høyreklikk på siden og velg «Formater bakgrunn»</a:t>
            </a:r>
          </a:p>
          <a:p>
            <a:pPr marL="123804" indent="-123804">
              <a:buFont typeface="+mj-lt"/>
              <a:buAutoNum type="arabicPeriod"/>
            </a:pPr>
            <a:r>
              <a:rPr lang="nb-NO" sz="1000" dirty="0" smtClean="0">
                <a:solidFill>
                  <a:schemeClr val="bg1"/>
                </a:solidFill>
              </a:rPr>
              <a:t>Velg «Fyll» &gt;</a:t>
            </a:r>
            <a:r>
              <a:rPr lang="nb-NO" sz="1000" baseline="0" dirty="0" smtClean="0">
                <a:solidFill>
                  <a:schemeClr val="bg1"/>
                </a:solidFill>
              </a:rPr>
              <a:t> «Bilde eller tekstur»</a:t>
            </a:r>
          </a:p>
          <a:p>
            <a:pPr marL="123804" indent="-123804">
              <a:buFont typeface="+mj-lt"/>
              <a:buAutoNum type="arabicPeriod"/>
            </a:pPr>
            <a:r>
              <a:rPr lang="nb-NO" sz="1000" baseline="0" dirty="0" smtClean="0">
                <a:solidFill>
                  <a:schemeClr val="bg1"/>
                </a:solidFill>
              </a:rPr>
              <a:t>Trykk «Sett inn fra Fil»</a:t>
            </a:r>
          </a:p>
          <a:p>
            <a:pPr marL="123804" indent="-123804">
              <a:buFont typeface="+mj-lt"/>
              <a:buAutoNum type="arabicPeriod"/>
            </a:pPr>
            <a:r>
              <a:rPr lang="nb-NO" sz="1000" baseline="0" dirty="0" smtClean="0">
                <a:solidFill>
                  <a:schemeClr val="bg1"/>
                </a:solidFill>
              </a:rPr>
              <a:t>Bla deg fram til ønsket bilde</a:t>
            </a:r>
            <a:endParaRPr lang="nb-NO" sz="1000" dirty="0" smtClean="0">
              <a:solidFill>
                <a:schemeClr val="bg1"/>
              </a:solidFill>
            </a:endParaRPr>
          </a:p>
        </p:txBody>
      </p:sp>
      <p:sp>
        <p:nvSpPr>
          <p:cNvPr id="7" name="Rektangel 6"/>
          <p:cNvSpPr/>
          <p:nvPr userDrawn="1"/>
        </p:nvSpPr>
        <p:spPr>
          <a:xfrm>
            <a:off x="2" y="504063"/>
            <a:ext cx="2811951" cy="3787673"/>
          </a:xfrm>
          <a:prstGeom prst="rect">
            <a:avLst/>
          </a:prstGeom>
          <a:solidFill>
            <a:srgbClr val="4F4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nb-NO"/>
          </a:p>
        </p:txBody>
      </p:sp>
      <p:cxnSp>
        <p:nvCxnSpPr>
          <p:cNvPr id="8" name="Rett linje 7"/>
          <p:cNvCxnSpPr/>
          <p:nvPr userDrawn="1"/>
        </p:nvCxnSpPr>
        <p:spPr>
          <a:xfrm>
            <a:off x="432054" y="1004526"/>
            <a:ext cx="1937042" cy="0"/>
          </a:xfrm>
          <a:prstGeom prst="line">
            <a:avLst/>
          </a:prstGeom>
          <a:ln w="7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 userDrawn="1"/>
        </p:nvCxnSpPr>
        <p:spPr>
          <a:xfrm>
            <a:off x="432054" y="2523916"/>
            <a:ext cx="1937042" cy="0"/>
          </a:xfrm>
          <a:prstGeom prst="line">
            <a:avLst/>
          </a:prstGeom>
          <a:ln w="7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32054" y="1249356"/>
            <a:ext cx="1937042" cy="1033329"/>
          </a:xfrm>
          <a:noFill/>
        </p:spPr>
        <p:txBody>
          <a:bodyPr bIns="190768" anchor="t">
            <a:noAutofit/>
          </a:bodyPr>
          <a:lstStyle>
            <a:lvl1pPr algn="l">
              <a:lnSpc>
                <a:spcPts val="2099"/>
              </a:lnSpc>
              <a:defRPr sz="18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pic>
        <p:nvPicPr>
          <p:cNvPr id="3" name="Bild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677" y="4428571"/>
            <a:ext cx="1787323" cy="714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438746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side #3">
    <p:bg>
      <p:bgPr>
        <a:solidFill>
          <a:srgbClr val="91C2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Sylinder 5"/>
          <p:cNvSpPr txBox="1"/>
          <p:nvPr userDrawn="1"/>
        </p:nvSpPr>
        <p:spPr>
          <a:xfrm>
            <a:off x="-1475878" y="1"/>
            <a:ext cx="1388268" cy="2092864"/>
          </a:xfrm>
          <a:prstGeom prst="rect">
            <a:avLst/>
          </a:prstGeom>
          <a:solidFill>
            <a:srgbClr val="4F4F4F"/>
          </a:solidFill>
        </p:spPr>
        <p:txBody>
          <a:bodyPr wrap="square" lIns="91424" tIns="45712" rIns="91424" bIns="45712" rtlCol="0">
            <a:spAutoFit/>
          </a:bodyPr>
          <a:lstStyle/>
          <a:p>
            <a:r>
              <a:rPr lang="nb-NO" sz="1000" b="1" dirty="0" smtClean="0">
                <a:solidFill>
                  <a:schemeClr val="bg1"/>
                </a:solidFill>
              </a:rPr>
              <a:t>Hvordan skifte</a:t>
            </a:r>
            <a:r>
              <a:rPr lang="nb-NO" sz="1000" b="1" baseline="0" dirty="0" smtClean="0">
                <a:solidFill>
                  <a:schemeClr val="bg1"/>
                </a:solidFill>
              </a:rPr>
              <a:t> </a:t>
            </a:r>
            <a:r>
              <a:rPr lang="nb-NO" sz="1000" b="1" dirty="0" smtClean="0">
                <a:solidFill>
                  <a:schemeClr val="bg1"/>
                </a:solidFill>
              </a:rPr>
              <a:t>bakgrunnsbilde:</a:t>
            </a:r>
          </a:p>
          <a:p>
            <a:pPr marL="123804" indent="-123804">
              <a:buFont typeface="+mj-lt"/>
              <a:buAutoNum type="arabicPeriod"/>
            </a:pPr>
            <a:r>
              <a:rPr lang="nb-NO" sz="1000" dirty="0" smtClean="0">
                <a:solidFill>
                  <a:schemeClr val="bg1"/>
                </a:solidFill>
              </a:rPr>
              <a:t>Høyreklikk på siden og velg «Formater bakgrunn»</a:t>
            </a:r>
          </a:p>
          <a:p>
            <a:pPr marL="123804" indent="-123804">
              <a:buFont typeface="+mj-lt"/>
              <a:buAutoNum type="arabicPeriod"/>
            </a:pPr>
            <a:r>
              <a:rPr lang="nb-NO" sz="1000" dirty="0" smtClean="0">
                <a:solidFill>
                  <a:schemeClr val="bg1"/>
                </a:solidFill>
              </a:rPr>
              <a:t>Velg «Fyll» &gt;</a:t>
            </a:r>
            <a:r>
              <a:rPr lang="nb-NO" sz="1000" baseline="0" dirty="0" smtClean="0">
                <a:solidFill>
                  <a:schemeClr val="bg1"/>
                </a:solidFill>
              </a:rPr>
              <a:t> «Bilde eller tekstur»</a:t>
            </a:r>
          </a:p>
          <a:p>
            <a:pPr marL="123804" indent="-123804">
              <a:buFont typeface="+mj-lt"/>
              <a:buAutoNum type="arabicPeriod"/>
            </a:pPr>
            <a:r>
              <a:rPr lang="nb-NO" sz="1000" baseline="0" dirty="0" smtClean="0">
                <a:solidFill>
                  <a:schemeClr val="bg1"/>
                </a:solidFill>
              </a:rPr>
              <a:t>Trykk «Sett inn fra Fil»</a:t>
            </a:r>
          </a:p>
          <a:p>
            <a:pPr marL="123804" indent="-123804">
              <a:buFont typeface="+mj-lt"/>
              <a:buAutoNum type="arabicPeriod"/>
            </a:pPr>
            <a:r>
              <a:rPr lang="nb-NO" sz="1000" baseline="0" dirty="0" smtClean="0">
                <a:solidFill>
                  <a:schemeClr val="bg1"/>
                </a:solidFill>
              </a:rPr>
              <a:t>Bla deg fram til ønsket bilde</a:t>
            </a:r>
            <a:endParaRPr lang="nb-NO" sz="1000" dirty="0" smtClean="0">
              <a:solidFill>
                <a:schemeClr val="bg1"/>
              </a:solidFill>
            </a:endParaRPr>
          </a:p>
        </p:txBody>
      </p:sp>
      <p:sp>
        <p:nvSpPr>
          <p:cNvPr id="7" name="Rektangel 6"/>
          <p:cNvSpPr/>
          <p:nvPr userDrawn="1"/>
        </p:nvSpPr>
        <p:spPr>
          <a:xfrm>
            <a:off x="2" y="504063"/>
            <a:ext cx="2811951" cy="3787673"/>
          </a:xfrm>
          <a:prstGeom prst="rect">
            <a:avLst/>
          </a:prstGeom>
          <a:solidFill>
            <a:srgbClr val="4F4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nb-NO"/>
          </a:p>
        </p:txBody>
      </p:sp>
      <p:cxnSp>
        <p:nvCxnSpPr>
          <p:cNvPr id="9" name="Rett linje 8"/>
          <p:cNvCxnSpPr/>
          <p:nvPr userDrawn="1"/>
        </p:nvCxnSpPr>
        <p:spPr>
          <a:xfrm>
            <a:off x="432054" y="1004526"/>
            <a:ext cx="1937042" cy="0"/>
          </a:xfrm>
          <a:prstGeom prst="line">
            <a:avLst/>
          </a:prstGeom>
          <a:ln w="7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 userDrawn="1"/>
        </p:nvCxnSpPr>
        <p:spPr>
          <a:xfrm>
            <a:off x="432054" y="2523916"/>
            <a:ext cx="1937042" cy="0"/>
          </a:xfrm>
          <a:prstGeom prst="line">
            <a:avLst/>
          </a:prstGeom>
          <a:ln w="7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32054" y="1249356"/>
            <a:ext cx="1937042" cy="1033329"/>
          </a:xfrm>
          <a:noFill/>
        </p:spPr>
        <p:txBody>
          <a:bodyPr bIns="190768" anchor="t">
            <a:noAutofit/>
          </a:bodyPr>
          <a:lstStyle>
            <a:lvl1pPr algn="l">
              <a:lnSpc>
                <a:spcPts val="2099"/>
              </a:lnSpc>
              <a:defRPr sz="18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pic>
        <p:nvPicPr>
          <p:cNvPr id="3" name="Bild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677" y="4428571"/>
            <a:ext cx="1787323" cy="714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275302"/>
      </p:ext>
    </p:extLst>
  </p:cSld>
  <p:clrMapOvr>
    <a:masterClrMapping/>
  </p:clrMapOvr>
  <p:hf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side #4">
    <p:bg>
      <p:bgPr>
        <a:solidFill>
          <a:srgbClr val="14B2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Sylinder 5"/>
          <p:cNvSpPr txBox="1"/>
          <p:nvPr userDrawn="1"/>
        </p:nvSpPr>
        <p:spPr>
          <a:xfrm>
            <a:off x="-1475878" y="1"/>
            <a:ext cx="1388268" cy="2092864"/>
          </a:xfrm>
          <a:prstGeom prst="rect">
            <a:avLst/>
          </a:prstGeom>
          <a:solidFill>
            <a:srgbClr val="4F4F4F"/>
          </a:solidFill>
        </p:spPr>
        <p:txBody>
          <a:bodyPr wrap="square" lIns="91424" tIns="45712" rIns="91424" bIns="45712" rtlCol="0">
            <a:spAutoFit/>
          </a:bodyPr>
          <a:lstStyle/>
          <a:p>
            <a:r>
              <a:rPr lang="nb-NO" sz="1000" b="1" dirty="0" smtClean="0">
                <a:solidFill>
                  <a:schemeClr val="bg1"/>
                </a:solidFill>
              </a:rPr>
              <a:t>Hvordan skifte</a:t>
            </a:r>
            <a:r>
              <a:rPr lang="nb-NO" sz="1000" b="1" baseline="0" dirty="0" smtClean="0">
                <a:solidFill>
                  <a:schemeClr val="bg1"/>
                </a:solidFill>
              </a:rPr>
              <a:t> </a:t>
            </a:r>
            <a:r>
              <a:rPr lang="nb-NO" sz="1000" b="1" dirty="0" smtClean="0">
                <a:solidFill>
                  <a:schemeClr val="bg1"/>
                </a:solidFill>
              </a:rPr>
              <a:t>bakgrunnsbilde:</a:t>
            </a:r>
          </a:p>
          <a:p>
            <a:pPr marL="123804" indent="-123804">
              <a:buFont typeface="+mj-lt"/>
              <a:buAutoNum type="arabicPeriod"/>
            </a:pPr>
            <a:r>
              <a:rPr lang="nb-NO" sz="1000" dirty="0" smtClean="0">
                <a:solidFill>
                  <a:schemeClr val="bg1"/>
                </a:solidFill>
              </a:rPr>
              <a:t>Høyreklikk på siden og velg «Formater bakgrunn»</a:t>
            </a:r>
          </a:p>
          <a:p>
            <a:pPr marL="123804" indent="-123804">
              <a:buFont typeface="+mj-lt"/>
              <a:buAutoNum type="arabicPeriod"/>
            </a:pPr>
            <a:r>
              <a:rPr lang="nb-NO" sz="1000" dirty="0" smtClean="0">
                <a:solidFill>
                  <a:schemeClr val="bg1"/>
                </a:solidFill>
              </a:rPr>
              <a:t>Velg «Fyll» &gt;</a:t>
            </a:r>
            <a:r>
              <a:rPr lang="nb-NO" sz="1000" baseline="0" dirty="0" smtClean="0">
                <a:solidFill>
                  <a:schemeClr val="bg1"/>
                </a:solidFill>
              </a:rPr>
              <a:t> «Bilde eller tekstur»</a:t>
            </a:r>
          </a:p>
          <a:p>
            <a:pPr marL="123804" indent="-123804">
              <a:buFont typeface="+mj-lt"/>
              <a:buAutoNum type="arabicPeriod"/>
            </a:pPr>
            <a:r>
              <a:rPr lang="nb-NO" sz="1000" baseline="0" dirty="0" smtClean="0">
                <a:solidFill>
                  <a:schemeClr val="bg1"/>
                </a:solidFill>
              </a:rPr>
              <a:t>Trykk «Sett inn fra Fil»</a:t>
            </a:r>
          </a:p>
          <a:p>
            <a:pPr marL="123804" indent="-123804">
              <a:buFont typeface="+mj-lt"/>
              <a:buAutoNum type="arabicPeriod"/>
            </a:pPr>
            <a:r>
              <a:rPr lang="nb-NO" sz="1000" baseline="0" dirty="0" smtClean="0">
                <a:solidFill>
                  <a:schemeClr val="bg1"/>
                </a:solidFill>
              </a:rPr>
              <a:t>Bla deg fram til ønsket bilde</a:t>
            </a:r>
            <a:endParaRPr lang="nb-NO" sz="1000" dirty="0" smtClean="0">
              <a:solidFill>
                <a:schemeClr val="bg1"/>
              </a:solidFill>
            </a:endParaRPr>
          </a:p>
        </p:txBody>
      </p:sp>
      <p:sp>
        <p:nvSpPr>
          <p:cNvPr id="7" name="Rektangel 6"/>
          <p:cNvSpPr/>
          <p:nvPr userDrawn="1"/>
        </p:nvSpPr>
        <p:spPr>
          <a:xfrm>
            <a:off x="2" y="504063"/>
            <a:ext cx="2811951" cy="3787673"/>
          </a:xfrm>
          <a:prstGeom prst="rect">
            <a:avLst/>
          </a:prstGeom>
          <a:solidFill>
            <a:srgbClr val="4F4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nb-NO"/>
          </a:p>
        </p:txBody>
      </p:sp>
      <p:cxnSp>
        <p:nvCxnSpPr>
          <p:cNvPr id="8" name="Rett linje 7"/>
          <p:cNvCxnSpPr/>
          <p:nvPr userDrawn="1"/>
        </p:nvCxnSpPr>
        <p:spPr>
          <a:xfrm>
            <a:off x="432054" y="1004526"/>
            <a:ext cx="1937042" cy="0"/>
          </a:xfrm>
          <a:prstGeom prst="line">
            <a:avLst/>
          </a:prstGeom>
          <a:ln w="7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 userDrawn="1"/>
        </p:nvCxnSpPr>
        <p:spPr>
          <a:xfrm>
            <a:off x="432054" y="2523916"/>
            <a:ext cx="1937042" cy="0"/>
          </a:xfrm>
          <a:prstGeom prst="line">
            <a:avLst/>
          </a:prstGeom>
          <a:ln w="7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32054" y="1245756"/>
            <a:ext cx="1937042" cy="731240"/>
          </a:xfrm>
          <a:noFill/>
        </p:spPr>
        <p:txBody>
          <a:bodyPr bIns="190768" anchor="t">
            <a:spAutoFit/>
          </a:bodyPr>
          <a:lstStyle>
            <a:lvl1pPr algn="l">
              <a:lnSpc>
                <a:spcPts val="2099"/>
              </a:lnSpc>
              <a:defRPr sz="18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pic>
        <p:nvPicPr>
          <p:cNvPr id="3" name="Bild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677" y="4428571"/>
            <a:ext cx="1787323" cy="714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514721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side #5">
    <p:bg>
      <p:bgPr>
        <a:solidFill>
          <a:srgbClr val="4A6C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Sylinder 5"/>
          <p:cNvSpPr txBox="1"/>
          <p:nvPr userDrawn="1"/>
        </p:nvSpPr>
        <p:spPr>
          <a:xfrm>
            <a:off x="-1475878" y="1"/>
            <a:ext cx="1388268" cy="2092864"/>
          </a:xfrm>
          <a:prstGeom prst="rect">
            <a:avLst/>
          </a:prstGeom>
          <a:solidFill>
            <a:srgbClr val="4F4F4F"/>
          </a:solidFill>
        </p:spPr>
        <p:txBody>
          <a:bodyPr wrap="square" lIns="91424" tIns="45712" rIns="91424" bIns="45712" rtlCol="0">
            <a:spAutoFit/>
          </a:bodyPr>
          <a:lstStyle/>
          <a:p>
            <a:r>
              <a:rPr lang="nb-NO" sz="1000" b="1" dirty="0" smtClean="0">
                <a:solidFill>
                  <a:schemeClr val="bg1"/>
                </a:solidFill>
              </a:rPr>
              <a:t>Hvordan skifte</a:t>
            </a:r>
            <a:r>
              <a:rPr lang="nb-NO" sz="1000" b="1" baseline="0" dirty="0" smtClean="0">
                <a:solidFill>
                  <a:schemeClr val="bg1"/>
                </a:solidFill>
              </a:rPr>
              <a:t> </a:t>
            </a:r>
            <a:r>
              <a:rPr lang="nb-NO" sz="1000" b="1" dirty="0" smtClean="0">
                <a:solidFill>
                  <a:schemeClr val="bg1"/>
                </a:solidFill>
              </a:rPr>
              <a:t>bakgrunnsbilde:</a:t>
            </a:r>
          </a:p>
          <a:p>
            <a:pPr marL="123804" indent="-123804">
              <a:buFont typeface="+mj-lt"/>
              <a:buAutoNum type="arabicPeriod"/>
            </a:pPr>
            <a:r>
              <a:rPr lang="nb-NO" sz="1000" dirty="0" smtClean="0">
                <a:solidFill>
                  <a:schemeClr val="bg1"/>
                </a:solidFill>
              </a:rPr>
              <a:t>Høyreklikk på siden og velg «Formater bakgrunn»</a:t>
            </a:r>
          </a:p>
          <a:p>
            <a:pPr marL="123804" indent="-123804">
              <a:buFont typeface="+mj-lt"/>
              <a:buAutoNum type="arabicPeriod"/>
            </a:pPr>
            <a:r>
              <a:rPr lang="nb-NO" sz="1000" dirty="0" smtClean="0">
                <a:solidFill>
                  <a:schemeClr val="bg1"/>
                </a:solidFill>
              </a:rPr>
              <a:t>Velg «Fyll» &gt;</a:t>
            </a:r>
            <a:r>
              <a:rPr lang="nb-NO" sz="1000" baseline="0" dirty="0" smtClean="0">
                <a:solidFill>
                  <a:schemeClr val="bg1"/>
                </a:solidFill>
              </a:rPr>
              <a:t> «Bilde eller tekstur»</a:t>
            </a:r>
          </a:p>
          <a:p>
            <a:pPr marL="123804" indent="-123804">
              <a:buFont typeface="+mj-lt"/>
              <a:buAutoNum type="arabicPeriod"/>
            </a:pPr>
            <a:r>
              <a:rPr lang="nb-NO" sz="1000" baseline="0" dirty="0" smtClean="0">
                <a:solidFill>
                  <a:schemeClr val="bg1"/>
                </a:solidFill>
              </a:rPr>
              <a:t>Trykk «Sett inn fra Fil»</a:t>
            </a:r>
          </a:p>
          <a:p>
            <a:pPr marL="123804" indent="-123804">
              <a:buFont typeface="+mj-lt"/>
              <a:buAutoNum type="arabicPeriod"/>
            </a:pPr>
            <a:r>
              <a:rPr lang="nb-NO" sz="1000" baseline="0" dirty="0" smtClean="0">
                <a:solidFill>
                  <a:schemeClr val="bg1"/>
                </a:solidFill>
              </a:rPr>
              <a:t>Bla deg fram til ønsket bilde</a:t>
            </a:r>
            <a:endParaRPr lang="nb-NO" sz="1000" dirty="0" smtClean="0">
              <a:solidFill>
                <a:schemeClr val="bg1"/>
              </a:solidFill>
            </a:endParaRPr>
          </a:p>
        </p:txBody>
      </p:sp>
      <p:sp>
        <p:nvSpPr>
          <p:cNvPr id="7" name="Rektangel 6"/>
          <p:cNvSpPr/>
          <p:nvPr userDrawn="1"/>
        </p:nvSpPr>
        <p:spPr>
          <a:xfrm>
            <a:off x="2" y="504063"/>
            <a:ext cx="2811951" cy="3787673"/>
          </a:xfrm>
          <a:prstGeom prst="rect">
            <a:avLst/>
          </a:prstGeom>
          <a:solidFill>
            <a:srgbClr val="4F4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nb-NO"/>
          </a:p>
        </p:txBody>
      </p:sp>
      <p:cxnSp>
        <p:nvCxnSpPr>
          <p:cNvPr id="8" name="Rett linje 7"/>
          <p:cNvCxnSpPr/>
          <p:nvPr userDrawn="1"/>
        </p:nvCxnSpPr>
        <p:spPr>
          <a:xfrm>
            <a:off x="432054" y="1004526"/>
            <a:ext cx="1937042" cy="0"/>
          </a:xfrm>
          <a:prstGeom prst="line">
            <a:avLst/>
          </a:prstGeom>
          <a:ln w="7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 userDrawn="1"/>
        </p:nvCxnSpPr>
        <p:spPr>
          <a:xfrm>
            <a:off x="432054" y="2523916"/>
            <a:ext cx="1937042" cy="0"/>
          </a:xfrm>
          <a:prstGeom prst="line">
            <a:avLst/>
          </a:prstGeom>
          <a:ln w="7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32054" y="1245756"/>
            <a:ext cx="1937042" cy="1033329"/>
          </a:xfrm>
          <a:noFill/>
        </p:spPr>
        <p:txBody>
          <a:bodyPr bIns="190768" anchor="t">
            <a:noAutofit/>
          </a:bodyPr>
          <a:lstStyle>
            <a:lvl1pPr algn="l">
              <a:lnSpc>
                <a:spcPts val="2099"/>
              </a:lnSpc>
              <a:defRPr sz="18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pic>
        <p:nvPicPr>
          <p:cNvPr id="3" name="Bild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677" y="4428571"/>
            <a:ext cx="1787323" cy="714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199939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side #6">
    <p:bg>
      <p:bgPr>
        <a:solidFill>
          <a:srgbClr val="B559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Sylinder 5"/>
          <p:cNvSpPr txBox="1"/>
          <p:nvPr userDrawn="1"/>
        </p:nvSpPr>
        <p:spPr>
          <a:xfrm>
            <a:off x="-1475878" y="1"/>
            <a:ext cx="1388268" cy="2092864"/>
          </a:xfrm>
          <a:prstGeom prst="rect">
            <a:avLst/>
          </a:prstGeom>
          <a:solidFill>
            <a:srgbClr val="4F4F4F"/>
          </a:solidFill>
        </p:spPr>
        <p:txBody>
          <a:bodyPr wrap="square" lIns="91424" tIns="45712" rIns="91424" bIns="45712" rtlCol="0">
            <a:spAutoFit/>
          </a:bodyPr>
          <a:lstStyle/>
          <a:p>
            <a:r>
              <a:rPr lang="nb-NO" sz="1000" b="1" dirty="0" smtClean="0">
                <a:solidFill>
                  <a:schemeClr val="bg1"/>
                </a:solidFill>
              </a:rPr>
              <a:t>Hvordan skifte</a:t>
            </a:r>
            <a:r>
              <a:rPr lang="nb-NO" sz="1000" b="1" baseline="0" dirty="0" smtClean="0">
                <a:solidFill>
                  <a:schemeClr val="bg1"/>
                </a:solidFill>
              </a:rPr>
              <a:t> </a:t>
            </a:r>
            <a:r>
              <a:rPr lang="nb-NO" sz="1000" b="1" dirty="0" smtClean="0">
                <a:solidFill>
                  <a:schemeClr val="bg1"/>
                </a:solidFill>
              </a:rPr>
              <a:t>bakgrunnsbilde:</a:t>
            </a:r>
          </a:p>
          <a:p>
            <a:pPr marL="123804" indent="-123804">
              <a:buFont typeface="+mj-lt"/>
              <a:buAutoNum type="arabicPeriod"/>
            </a:pPr>
            <a:r>
              <a:rPr lang="nb-NO" sz="1000" dirty="0" smtClean="0">
                <a:solidFill>
                  <a:schemeClr val="bg1"/>
                </a:solidFill>
              </a:rPr>
              <a:t>Høyreklikk på siden og velg «Formater bakgrunn»</a:t>
            </a:r>
          </a:p>
          <a:p>
            <a:pPr marL="123804" indent="-123804">
              <a:buFont typeface="+mj-lt"/>
              <a:buAutoNum type="arabicPeriod"/>
            </a:pPr>
            <a:r>
              <a:rPr lang="nb-NO" sz="1000" dirty="0" smtClean="0">
                <a:solidFill>
                  <a:schemeClr val="bg1"/>
                </a:solidFill>
              </a:rPr>
              <a:t>Velg «Fyll» &gt;</a:t>
            </a:r>
            <a:r>
              <a:rPr lang="nb-NO" sz="1000" baseline="0" dirty="0" smtClean="0">
                <a:solidFill>
                  <a:schemeClr val="bg1"/>
                </a:solidFill>
              </a:rPr>
              <a:t> «Bilde eller tekstur»</a:t>
            </a:r>
          </a:p>
          <a:p>
            <a:pPr marL="123804" indent="-123804">
              <a:buFont typeface="+mj-lt"/>
              <a:buAutoNum type="arabicPeriod"/>
            </a:pPr>
            <a:r>
              <a:rPr lang="nb-NO" sz="1000" baseline="0" dirty="0" smtClean="0">
                <a:solidFill>
                  <a:schemeClr val="bg1"/>
                </a:solidFill>
              </a:rPr>
              <a:t>Trykk «Sett inn fra Fil»</a:t>
            </a:r>
          </a:p>
          <a:p>
            <a:pPr marL="123804" indent="-123804">
              <a:buFont typeface="+mj-lt"/>
              <a:buAutoNum type="arabicPeriod"/>
            </a:pPr>
            <a:r>
              <a:rPr lang="nb-NO" sz="1000" baseline="0" dirty="0" smtClean="0">
                <a:solidFill>
                  <a:schemeClr val="bg1"/>
                </a:solidFill>
              </a:rPr>
              <a:t>Bla deg fram til ønsket bilde</a:t>
            </a:r>
            <a:endParaRPr lang="nb-NO" sz="1000" dirty="0" smtClean="0">
              <a:solidFill>
                <a:schemeClr val="bg1"/>
              </a:solidFill>
            </a:endParaRPr>
          </a:p>
        </p:txBody>
      </p:sp>
      <p:sp>
        <p:nvSpPr>
          <p:cNvPr id="7" name="Rektangel 6"/>
          <p:cNvSpPr/>
          <p:nvPr userDrawn="1"/>
        </p:nvSpPr>
        <p:spPr>
          <a:xfrm>
            <a:off x="2" y="504063"/>
            <a:ext cx="2811951" cy="3787673"/>
          </a:xfrm>
          <a:prstGeom prst="rect">
            <a:avLst/>
          </a:prstGeom>
          <a:solidFill>
            <a:srgbClr val="4F4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nb-NO"/>
          </a:p>
        </p:txBody>
      </p:sp>
      <p:cxnSp>
        <p:nvCxnSpPr>
          <p:cNvPr id="8" name="Rett linje 7"/>
          <p:cNvCxnSpPr/>
          <p:nvPr userDrawn="1"/>
        </p:nvCxnSpPr>
        <p:spPr>
          <a:xfrm>
            <a:off x="432054" y="1004526"/>
            <a:ext cx="1937042" cy="0"/>
          </a:xfrm>
          <a:prstGeom prst="line">
            <a:avLst/>
          </a:prstGeom>
          <a:ln w="7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 userDrawn="1"/>
        </p:nvCxnSpPr>
        <p:spPr>
          <a:xfrm>
            <a:off x="432054" y="2523916"/>
            <a:ext cx="1937042" cy="0"/>
          </a:xfrm>
          <a:prstGeom prst="line">
            <a:avLst/>
          </a:prstGeom>
          <a:ln w="7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32054" y="1245756"/>
            <a:ext cx="1937042" cy="1033200"/>
          </a:xfrm>
          <a:noFill/>
        </p:spPr>
        <p:txBody>
          <a:bodyPr bIns="190768" anchor="t">
            <a:noAutofit/>
          </a:bodyPr>
          <a:lstStyle>
            <a:lvl1pPr algn="l">
              <a:lnSpc>
                <a:spcPts val="2099"/>
              </a:lnSpc>
              <a:defRPr sz="18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pic>
        <p:nvPicPr>
          <p:cNvPr id="3" name="Bild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677" y="4428571"/>
            <a:ext cx="1787323" cy="714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608615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27178" y="986989"/>
            <a:ext cx="6259065" cy="486061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27179" y="1715061"/>
            <a:ext cx="6259064" cy="2520315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53862" y="4719398"/>
            <a:ext cx="755696" cy="9877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rgbClr val="4F4F4F"/>
                </a:solidFill>
              </a:defRPr>
            </a:lvl1pPr>
          </a:lstStyle>
          <a:p>
            <a:fld id="{C398387E-2639-460A-8798-010C6AF5F6F9}" type="datetimeFigureOut">
              <a:rPr lang="nb-NO" smtClean="0"/>
              <a:pPr/>
              <a:t>19.06.2019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863693" y="4818176"/>
            <a:ext cx="6186036" cy="979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rgbClr val="4F4F4F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3694" y="4916141"/>
            <a:ext cx="755696" cy="9877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rgbClr val="4F4F4F"/>
                </a:solidFill>
              </a:defRPr>
            </a:lvl1pPr>
          </a:lstStyle>
          <a:p>
            <a:fld id="{2160B648-CE22-44E3-B7C5-203226245C35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Rektangel 6"/>
          <p:cNvSpPr/>
          <p:nvPr/>
        </p:nvSpPr>
        <p:spPr>
          <a:xfrm>
            <a:off x="0" y="570514"/>
            <a:ext cx="432054" cy="3780473"/>
          </a:xfrm>
          <a:prstGeom prst="rect">
            <a:avLst/>
          </a:prstGeom>
          <a:solidFill>
            <a:srgbClr val="FF5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nb-NO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677" y="4428571"/>
            <a:ext cx="1787323" cy="714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590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9" r:id="rId3"/>
    <p:sldLayoutId id="2147483660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1" r:id="rId10"/>
    <p:sldLayoutId id="2147483662" r:id="rId11"/>
    <p:sldLayoutId id="2147483651" r:id="rId12"/>
    <p:sldLayoutId id="2147483663" r:id="rId13"/>
    <p:sldLayoutId id="2147483652" r:id="rId14"/>
    <p:sldLayoutId id="2147483654" r:id="rId15"/>
    <p:sldLayoutId id="2147483655" r:id="rId16"/>
    <p:sldLayoutId id="2147483670" r:id="rId17"/>
  </p:sldLayoutIdLst>
  <p:txStyles>
    <p:titleStyle>
      <a:lvl1pPr algn="l" defTabSz="914246" rtl="0" eaLnBrk="1" latinLnBrk="0" hangingPunct="1">
        <a:spcBef>
          <a:spcPct val="0"/>
        </a:spcBef>
        <a:buNone/>
        <a:defRPr sz="3000" kern="1200">
          <a:solidFill>
            <a:srgbClr val="FF5600"/>
          </a:solidFill>
          <a:latin typeface="+mj-lt"/>
          <a:ea typeface="+mj-ea"/>
          <a:cs typeface="+mj-cs"/>
        </a:defRPr>
      </a:lvl1pPr>
    </p:titleStyle>
    <p:bodyStyle>
      <a:lvl1pPr marL="251958" indent="-251958" algn="l" defTabSz="914246" rtl="0" eaLnBrk="1" latinLnBrk="0" hangingPunct="1">
        <a:spcBef>
          <a:spcPct val="20000"/>
        </a:spcBef>
        <a:buClr>
          <a:srgbClr val="FF5600"/>
        </a:buClr>
        <a:buFont typeface="Symbol" panose="05050102010706020507" pitchFamily="18" charset="2"/>
        <a:buChar char="·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24" indent="-285702" algn="l" defTabSz="914246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rgbClr val="4F4F4F"/>
          </a:solidFill>
          <a:latin typeface="+mn-lt"/>
          <a:ea typeface="+mn-ea"/>
          <a:cs typeface="+mn-cs"/>
        </a:defRPr>
      </a:lvl2pPr>
      <a:lvl3pPr marL="1142807" indent="-228562" algn="l" defTabSz="914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rgbClr val="4F4F4F"/>
          </a:solidFill>
          <a:latin typeface="+mn-lt"/>
          <a:ea typeface="+mn-ea"/>
          <a:cs typeface="+mn-cs"/>
        </a:defRPr>
      </a:lvl3pPr>
      <a:lvl4pPr marL="1599930" indent="-228562" algn="l" defTabSz="914246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rgbClr val="4F4F4F"/>
          </a:solidFill>
          <a:latin typeface="+mn-lt"/>
          <a:ea typeface="+mn-ea"/>
          <a:cs typeface="+mn-cs"/>
        </a:defRPr>
      </a:lvl4pPr>
      <a:lvl5pPr marL="2057052" indent="-228562" algn="l" defTabSz="914246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rgbClr val="4F4F4F"/>
          </a:solidFill>
          <a:latin typeface="+mn-lt"/>
          <a:ea typeface="+mn-ea"/>
          <a:cs typeface="+mn-cs"/>
        </a:defRPr>
      </a:lvl5pPr>
      <a:lvl6pPr marL="2514175" indent="-228562" algn="l" defTabSz="914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98" indent="-228562" algn="l" defTabSz="914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21" indent="-228562" algn="l" defTabSz="914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44" indent="-228562" algn="l" defTabSz="914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3" algn="l" defTabSz="914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6" algn="l" defTabSz="914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68" algn="l" defTabSz="914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91" algn="l" defTabSz="914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14" algn="l" defTabSz="914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36" algn="l" defTabSz="914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60" algn="l" defTabSz="914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82" algn="l" defTabSz="914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jpe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gif"/><Relationship Id="rId4" Type="http://schemas.openxmlformats.org/officeDocument/2006/relationships/image" Target="../media/image6.png"/><Relationship Id="rId9" Type="http://schemas.openxmlformats.org/officeDocument/2006/relationships/image" Target="../media/image11.jpeg"/><Relationship Id="rId1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255" y="2479731"/>
            <a:ext cx="1240708" cy="697898"/>
          </a:xfrm>
          <a:prstGeom prst="rect">
            <a:avLst/>
          </a:prstGeom>
        </p:spPr>
      </p:pic>
      <p:grpSp>
        <p:nvGrpSpPr>
          <p:cNvPr id="3" name="Gruppe 2"/>
          <p:cNvGrpSpPr/>
          <p:nvPr/>
        </p:nvGrpSpPr>
        <p:grpSpPr>
          <a:xfrm>
            <a:off x="4207407" y="1127900"/>
            <a:ext cx="1178632" cy="862414"/>
            <a:chOff x="4085876" y="1503866"/>
            <a:chExt cx="1571509" cy="1149885"/>
          </a:xfrm>
        </p:grpSpPr>
        <p:pic>
          <p:nvPicPr>
            <p:cNvPr id="4" name="Bilde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085876" y="1503866"/>
              <a:ext cx="1571509" cy="1149885"/>
            </a:xfrm>
            <a:prstGeom prst="rect">
              <a:avLst/>
            </a:prstGeom>
          </p:spPr>
        </p:pic>
        <p:sp>
          <p:nvSpPr>
            <p:cNvPr id="5" name="TekstSylinder 4"/>
            <p:cNvSpPr txBox="1"/>
            <p:nvPr/>
          </p:nvSpPr>
          <p:spPr>
            <a:xfrm>
              <a:off x="4627587" y="1555589"/>
              <a:ext cx="822704" cy="553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100" b="1" dirty="0"/>
                <a:t>110</a:t>
              </a:r>
            </a:p>
          </p:txBody>
        </p:sp>
        <p:sp>
          <p:nvSpPr>
            <p:cNvPr id="6" name="TekstSylinder 5"/>
            <p:cNvSpPr txBox="1"/>
            <p:nvPr/>
          </p:nvSpPr>
          <p:spPr>
            <a:xfrm>
              <a:off x="4602708" y="1919189"/>
              <a:ext cx="87040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350" dirty="0" err="1"/>
                <a:t>Vision</a:t>
              </a:r>
              <a:endParaRPr lang="nb-NO" sz="1350" dirty="0"/>
            </a:p>
          </p:txBody>
        </p:sp>
      </p:grpSp>
      <p:pic>
        <p:nvPicPr>
          <p:cNvPr id="7" name="Bild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998" y="1039995"/>
            <a:ext cx="581171" cy="847265"/>
          </a:xfrm>
          <a:prstGeom prst="rect">
            <a:avLst/>
          </a:prstGeom>
        </p:spPr>
      </p:pic>
      <p:sp>
        <p:nvSpPr>
          <p:cNvPr id="8" name="Pil høyre 7"/>
          <p:cNvSpPr/>
          <p:nvPr/>
        </p:nvSpPr>
        <p:spPr>
          <a:xfrm>
            <a:off x="2818747" y="1406627"/>
            <a:ext cx="205833" cy="199209"/>
          </a:xfrm>
          <a:prstGeom prst="rightArrow">
            <a:avLst/>
          </a:prstGeom>
          <a:solidFill>
            <a:srgbClr val="FF5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9" name="Pil høyre 8"/>
          <p:cNvSpPr/>
          <p:nvPr/>
        </p:nvSpPr>
        <p:spPr>
          <a:xfrm>
            <a:off x="4104490" y="1412263"/>
            <a:ext cx="205833" cy="199209"/>
          </a:xfrm>
          <a:prstGeom prst="rightArrow">
            <a:avLst/>
          </a:prstGeom>
          <a:solidFill>
            <a:srgbClr val="FF5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pic>
        <p:nvPicPr>
          <p:cNvPr id="10" name="Bild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65497" y="161693"/>
            <a:ext cx="865729" cy="557996"/>
          </a:xfrm>
          <a:prstGeom prst="rect">
            <a:avLst/>
          </a:prstGeom>
        </p:spPr>
      </p:pic>
      <p:grpSp>
        <p:nvGrpSpPr>
          <p:cNvPr id="11" name="Gruppe 10"/>
          <p:cNvGrpSpPr/>
          <p:nvPr/>
        </p:nvGrpSpPr>
        <p:grpSpPr>
          <a:xfrm>
            <a:off x="3702197" y="2412905"/>
            <a:ext cx="1480831" cy="1105251"/>
            <a:chOff x="3412264" y="3217205"/>
            <a:chExt cx="1974442" cy="1473667"/>
          </a:xfrm>
        </p:grpSpPr>
        <p:pic>
          <p:nvPicPr>
            <p:cNvPr id="12" name="Bilde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12264" y="3217205"/>
              <a:ext cx="1974442" cy="1444714"/>
            </a:xfrm>
            <a:prstGeom prst="rect">
              <a:avLst/>
            </a:prstGeom>
          </p:spPr>
        </p:pic>
        <p:pic>
          <p:nvPicPr>
            <p:cNvPr id="13" name="Bilde 12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088207" y="3330297"/>
              <a:ext cx="915586" cy="819779"/>
            </a:xfrm>
            <a:prstGeom prst="rect">
              <a:avLst/>
            </a:prstGeom>
          </p:spPr>
        </p:pic>
        <p:sp>
          <p:nvSpPr>
            <p:cNvPr id="14" name="TekstSylinder 13"/>
            <p:cNvSpPr txBox="1"/>
            <p:nvPr/>
          </p:nvSpPr>
          <p:spPr>
            <a:xfrm>
              <a:off x="3735627" y="4259985"/>
              <a:ext cx="132771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b-NO" sz="1500" b="1" dirty="0" smtClean="0"/>
                <a:t>BRIS-Inn</a:t>
              </a:r>
              <a:endParaRPr lang="nb-NO" sz="1500" b="1" dirty="0"/>
            </a:p>
          </p:txBody>
        </p:sp>
      </p:grpSp>
      <p:pic>
        <p:nvPicPr>
          <p:cNvPr id="15" name="Bild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01894" y="2321583"/>
            <a:ext cx="802975" cy="151714"/>
          </a:xfrm>
          <a:prstGeom prst="rect">
            <a:avLst/>
          </a:prstGeom>
        </p:spPr>
      </p:pic>
      <p:pic>
        <p:nvPicPr>
          <p:cNvPr id="16" name="Bilde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140" y="2497723"/>
            <a:ext cx="540771" cy="324646"/>
          </a:xfrm>
          <a:prstGeom prst="rect">
            <a:avLst/>
          </a:prstGeom>
        </p:spPr>
      </p:pic>
      <p:pic>
        <p:nvPicPr>
          <p:cNvPr id="17" name="Bilde 1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525" y="2805139"/>
            <a:ext cx="871712" cy="189503"/>
          </a:xfrm>
          <a:prstGeom prst="rect">
            <a:avLst/>
          </a:prstGeom>
        </p:spPr>
      </p:pic>
      <p:sp>
        <p:nvSpPr>
          <p:cNvPr id="18" name="Pil høyre 17"/>
          <p:cNvSpPr/>
          <p:nvPr/>
        </p:nvSpPr>
        <p:spPr>
          <a:xfrm>
            <a:off x="5805254" y="2777262"/>
            <a:ext cx="205833" cy="199209"/>
          </a:xfrm>
          <a:prstGeom prst="rightArrow">
            <a:avLst/>
          </a:prstGeom>
          <a:solidFill>
            <a:srgbClr val="FF5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19" name="Pil ned 18"/>
          <p:cNvSpPr/>
          <p:nvPr/>
        </p:nvSpPr>
        <p:spPr>
          <a:xfrm>
            <a:off x="4318228" y="2092387"/>
            <a:ext cx="250174" cy="250903"/>
          </a:xfrm>
          <a:prstGeom prst="downArrow">
            <a:avLst/>
          </a:prstGeom>
          <a:solidFill>
            <a:srgbClr val="FF5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cxnSp>
        <p:nvCxnSpPr>
          <p:cNvPr id="20" name="Rett pil 19"/>
          <p:cNvCxnSpPr/>
          <p:nvPr/>
        </p:nvCxnSpPr>
        <p:spPr>
          <a:xfrm flipH="1" flipV="1">
            <a:off x="2945765" y="2406266"/>
            <a:ext cx="654855" cy="203487"/>
          </a:xfrm>
          <a:prstGeom prst="straightConnector1">
            <a:avLst/>
          </a:prstGeom>
          <a:ln w="12700"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tt pil 20"/>
          <p:cNvCxnSpPr/>
          <p:nvPr/>
        </p:nvCxnSpPr>
        <p:spPr>
          <a:xfrm flipH="1" flipV="1">
            <a:off x="2755085" y="2669788"/>
            <a:ext cx="833181" cy="4988"/>
          </a:xfrm>
          <a:prstGeom prst="straightConnector1">
            <a:avLst/>
          </a:prstGeom>
          <a:ln w="12700"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tt pil 21"/>
          <p:cNvCxnSpPr/>
          <p:nvPr/>
        </p:nvCxnSpPr>
        <p:spPr>
          <a:xfrm flipH="1">
            <a:off x="2964006" y="2718597"/>
            <a:ext cx="654855" cy="230517"/>
          </a:xfrm>
          <a:prstGeom prst="straightConnector1">
            <a:avLst/>
          </a:prstGeom>
          <a:ln w="12700"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Bilde 22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814"/>
          <a:stretch/>
        </p:blipFill>
        <p:spPr>
          <a:xfrm>
            <a:off x="7067277" y="2865581"/>
            <a:ext cx="1042327" cy="430512"/>
          </a:xfrm>
          <a:prstGeom prst="rect">
            <a:avLst/>
          </a:prstGeom>
        </p:spPr>
      </p:pic>
      <p:sp>
        <p:nvSpPr>
          <p:cNvPr id="24" name="Pil høyre 23"/>
          <p:cNvSpPr/>
          <p:nvPr/>
        </p:nvSpPr>
        <p:spPr>
          <a:xfrm>
            <a:off x="6866597" y="3085715"/>
            <a:ext cx="205833" cy="199209"/>
          </a:xfrm>
          <a:prstGeom prst="rightArrow">
            <a:avLst/>
          </a:prstGeom>
          <a:solidFill>
            <a:srgbClr val="FF5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pic>
        <p:nvPicPr>
          <p:cNvPr id="25" name="Bilde 2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404" y="3976995"/>
            <a:ext cx="577205" cy="417879"/>
          </a:xfrm>
          <a:prstGeom prst="rect">
            <a:avLst/>
          </a:prstGeom>
        </p:spPr>
      </p:pic>
      <p:pic>
        <p:nvPicPr>
          <p:cNvPr id="26" name="Bilde 2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719" y="3940108"/>
            <a:ext cx="747755" cy="491651"/>
          </a:xfrm>
          <a:prstGeom prst="rect">
            <a:avLst/>
          </a:prstGeom>
        </p:spPr>
      </p:pic>
      <p:cxnSp>
        <p:nvCxnSpPr>
          <p:cNvPr id="27" name="Rett pil 26"/>
          <p:cNvCxnSpPr>
            <a:stCxn id="37" idx="2"/>
          </p:cNvCxnSpPr>
          <p:nvPr/>
        </p:nvCxnSpPr>
        <p:spPr>
          <a:xfrm flipH="1">
            <a:off x="6178062" y="3310405"/>
            <a:ext cx="277959" cy="599842"/>
          </a:xfrm>
          <a:prstGeom prst="straightConnector1">
            <a:avLst/>
          </a:prstGeom>
          <a:ln w="1905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tt pil 27"/>
          <p:cNvCxnSpPr>
            <a:stCxn id="37" idx="2"/>
          </p:cNvCxnSpPr>
          <p:nvPr/>
        </p:nvCxnSpPr>
        <p:spPr>
          <a:xfrm>
            <a:off x="6456021" y="3310405"/>
            <a:ext cx="263480" cy="629703"/>
          </a:xfrm>
          <a:prstGeom prst="straightConnector1">
            <a:avLst/>
          </a:prstGeom>
          <a:ln w="1905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tt pil 33"/>
          <p:cNvCxnSpPr>
            <a:endCxn id="39" idx="3"/>
          </p:cNvCxnSpPr>
          <p:nvPr/>
        </p:nvCxnSpPr>
        <p:spPr>
          <a:xfrm flipH="1">
            <a:off x="2904869" y="3236434"/>
            <a:ext cx="1056895" cy="238491"/>
          </a:xfrm>
          <a:prstGeom prst="straightConnector1">
            <a:avLst/>
          </a:prstGeom>
          <a:ln w="127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kstSylinder 36"/>
          <p:cNvSpPr txBox="1"/>
          <p:nvPr/>
        </p:nvSpPr>
        <p:spPr>
          <a:xfrm>
            <a:off x="6068735" y="3079573"/>
            <a:ext cx="77457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/>
              <a:t>Sender info</a:t>
            </a:r>
          </a:p>
        </p:txBody>
      </p:sp>
      <p:sp>
        <p:nvSpPr>
          <p:cNvPr id="38" name="TekstSylinder 37"/>
          <p:cNvSpPr txBox="1"/>
          <p:nvPr/>
        </p:nvSpPr>
        <p:spPr>
          <a:xfrm>
            <a:off x="3569435" y="2496249"/>
            <a:ext cx="618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dirty="0"/>
              <a:t>Henter info fra</a:t>
            </a:r>
          </a:p>
        </p:txBody>
      </p:sp>
      <p:sp>
        <p:nvSpPr>
          <p:cNvPr id="39" name="TekstSylinder 38"/>
          <p:cNvSpPr txBox="1"/>
          <p:nvPr/>
        </p:nvSpPr>
        <p:spPr>
          <a:xfrm>
            <a:off x="1947941" y="3313342"/>
            <a:ext cx="9569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500" b="1" dirty="0" smtClean="0"/>
              <a:t>BRIS-Ut</a:t>
            </a:r>
            <a:endParaRPr lang="nb-NO" sz="1500" b="1" dirty="0"/>
          </a:p>
        </p:txBody>
      </p:sp>
      <p:sp>
        <p:nvSpPr>
          <p:cNvPr id="40" name="Pil opp 39"/>
          <p:cNvSpPr/>
          <p:nvPr/>
        </p:nvSpPr>
        <p:spPr>
          <a:xfrm>
            <a:off x="4622180" y="772427"/>
            <a:ext cx="228600" cy="273206"/>
          </a:xfrm>
          <a:prstGeom prst="upArrow">
            <a:avLst/>
          </a:prstGeom>
          <a:solidFill>
            <a:srgbClr val="FF5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41" name="Pil ned 40"/>
          <p:cNvSpPr/>
          <p:nvPr/>
        </p:nvSpPr>
        <p:spPr>
          <a:xfrm>
            <a:off x="4963695" y="787191"/>
            <a:ext cx="217093" cy="273206"/>
          </a:xfrm>
          <a:prstGeom prst="downArrow">
            <a:avLst/>
          </a:prstGeom>
          <a:solidFill>
            <a:srgbClr val="FF5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42" name="Pil ned 41"/>
          <p:cNvSpPr/>
          <p:nvPr/>
        </p:nvSpPr>
        <p:spPr>
          <a:xfrm>
            <a:off x="4867611" y="2085277"/>
            <a:ext cx="217093" cy="240776"/>
          </a:xfrm>
          <a:prstGeom prst="downArrow">
            <a:avLst/>
          </a:prstGeom>
          <a:solidFill>
            <a:srgbClr val="FF5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43" name="TekstSylinder 42"/>
          <p:cNvSpPr txBox="1"/>
          <p:nvPr/>
        </p:nvSpPr>
        <p:spPr>
          <a:xfrm>
            <a:off x="5144891" y="2754545"/>
            <a:ext cx="74251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/>
              <a:t>Godkjenne</a:t>
            </a:r>
          </a:p>
        </p:txBody>
      </p:sp>
      <p:pic>
        <p:nvPicPr>
          <p:cNvPr id="44" name="Bilde 4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702" y="1237831"/>
            <a:ext cx="953466" cy="652171"/>
          </a:xfrm>
          <a:prstGeom prst="rect">
            <a:avLst/>
          </a:prstGeom>
        </p:spPr>
      </p:pic>
      <p:sp>
        <p:nvSpPr>
          <p:cNvPr id="45" name="Plassholder for lysbildenummer 44"/>
          <p:cNvSpPr>
            <a:spLocks noGrp="1"/>
          </p:cNvSpPr>
          <p:nvPr>
            <p:ph type="sldNum" sz="quarter" idx="12"/>
          </p:nvPr>
        </p:nvSpPr>
        <p:spPr>
          <a:xfrm>
            <a:off x="556684" y="4916141"/>
            <a:ext cx="755696" cy="98778"/>
          </a:xfrm>
        </p:spPr>
        <p:txBody>
          <a:bodyPr/>
          <a:lstStyle/>
          <a:p>
            <a:fld id="{2160B648-CE22-44E3-B7C5-203226245C35}" type="slidenum">
              <a:rPr lang="nb-NO" smtClean="0"/>
              <a:pPr/>
              <a:t>1</a:t>
            </a:fld>
            <a:endParaRPr lang="nb-NO" dirty="0"/>
          </a:p>
        </p:txBody>
      </p:sp>
      <p:sp>
        <p:nvSpPr>
          <p:cNvPr id="46" name="TekstSylinder 45"/>
          <p:cNvSpPr txBox="1"/>
          <p:nvPr/>
        </p:nvSpPr>
        <p:spPr>
          <a:xfrm>
            <a:off x="5673496" y="1071849"/>
            <a:ext cx="1163697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Nødnett</a:t>
            </a:r>
            <a:endParaRPr lang="nb-NO" dirty="0"/>
          </a:p>
        </p:txBody>
      </p:sp>
      <p:sp>
        <p:nvSpPr>
          <p:cNvPr id="47" name="Høyre klammeparentes 46"/>
          <p:cNvSpPr/>
          <p:nvPr/>
        </p:nvSpPr>
        <p:spPr>
          <a:xfrm>
            <a:off x="5404698" y="225552"/>
            <a:ext cx="230764" cy="206192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8" name="TekstSylinder 47"/>
          <p:cNvSpPr txBox="1"/>
          <p:nvPr/>
        </p:nvSpPr>
        <p:spPr>
          <a:xfrm>
            <a:off x="456471" y="10709"/>
            <a:ext cx="3527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nb-NO" sz="2400" dirty="0">
                <a:solidFill>
                  <a:srgbClr val="FF5600"/>
                </a:solidFill>
                <a:latin typeface="+mj-lt"/>
                <a:ea typeface="+mj-ea"/>
                <a:cs typeface="+mj-cs"/>
              </a:rPr>
              <a:t>Hvordan fungerer BRIS?</a:t>
            </a:r>
          </a:p>
        </p:txBody>
      </p:sp>
      <p:pic>
        <p:nvPicPr>
          <p:cNvPr id="51" name="Bilde 50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999703" y="1917604"/>
            <a:ext cx="1342025" cy="464799"/>
          </a:xfrm>
          <a:prstGeom prst="rect">
            <a:avLst/>
          </a:prstGeom>
        </p:spPr>
      </p:pic>
      <p:cxnSp>
        <p:nvCxnSpPr>
          <p:cNvPr id="52" name="Rett pil 51"/>
          <p:cNvCxnSpPr/>
          <p:nvPr/>
        </p:nvCxnSpPr>
        <p:spPr>
          <a:xfrm>
            <a:off x="7668189" y="2479731"/>
            <a:ext cx="0" cy="385850"/>
          </a:xfrm>
          <a:prstGeom prst="straightConnector1">
            <a:avLst/>
          </a:prstGeom>
          <a:ln w="1905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" name="Bilde 54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34532" y="3575795"/>
            <a:ext cx="2653734" cy="143912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29" name="TekstSylinder 28"/>
          <p:cNvSpPr txBox="1"/>
          <p:nvPr/>
        </p:nvSpPr>
        <p:spPr>
          <a:xfrm>
            <a:off x="5172606" y="2933131"/>
            <a:ext cx="614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700" dirty="0" smtClean="0">
                <a:solidFill>
                  <a:schemeClr val="tx2"/>
                </a:solidFill>
              </a:rPr>
              <a:t>14 dagers frist for manuelle oppdrag</a:t>
            </a:r>
            <a:endParaRPr lang="nb-NO" sz="700" dirty="0">
              <a:solidFill>
                <a:schemeClr val="tx2"/>
              </a:solidFill>
            </a:endParaRPr>
          </a:p>
        </p:txBody>
      </p:sp>
      <p:sp>
        <p:nvSpPr>
          <p:cNvPr id="49" name="TekstSylinder 48"/>
          <p:cNvSpPr txBox="1"/>
          <p:nvPr/>
        </p:nvSpPr>
        <p:spPr>
          <a:xfrm>
            <a:off x="4424507" y="2042911"/>
            <a:ext cx="55391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700" dirty="0" smtClean="0">
                <a:solidFill>
                  <a:schemeClr val="tx2"/>
                </a:solidFill>
              </a:rPr>
              <a:t>1 minutt</a:t>
            </a:r>
            <a:endParaRPr lang="nb-NO" sz="7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87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Sylinder 9"/>
          <p:cNvSpPr txBox="1"/>
          <p:nvPr/>
        </p:nvSpPr>
        <p:spPr>
          <a:xfrm rot="4286747">
            <a:off x="6346954" y="1781970"/>
            <a:ext cx="36174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400" dirty="0" smtClean="0"/>
              <a:t>Revidert hendelsesliste </a:t>
            </a:r>
            <a:r>
              <a:rPr lang="nb-NO" dirty="0" smtClean="0"/>
              <a:t>per 2019</a:t>
            </a:r>
            <a:endParaRPr lang="nb-NO" sz="24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B648-CE22-44E3-B7C5-203226245C35}" type="slidenum">
              <a:rPr lang="nb-NO" smtClean="0"/>
              <a:pPr/>
              <a:t>2</a:t>
            </a:fld>
            <a:endParaRPr lang="nb-NO"/>
          </a:p>
        </p:txBody>
      </p:sp>
      <p:graphicFrame>
        <p:nvGraphicFramePr>
          <p:cNvPr id="2" name="Tabell 1"/>
          <p:cNvGraphicFramePr>
            <a:graphicFrameLocks noGrp="1"/>
          </p:cNvGraphicFramePr>
          <p:nvPr>
            <p:extLst/>
          </p:nvPr>
        </p:nvGraphicFramePr>
        <p:xfrm>
          <a:off x="863694" y="200582"/>
          <a:ext cx="1626757" cy="402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26757"/>
              </a:tblGrid>
              <a:tr h="68728">
                <a:tc>
                  <a:txBody>
                    <a:bodyPr/>
                    <a:lstStyle/>
                    <a:p>
                      <a:pPr marL="46990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b="1" dirty="0">
                          <a:effectLst/>
                        </a:rPr>
                        <a:t>Oppdragstype</a:t>
                      </a:r>
                      <a:endParaRPr lang="nb-NO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22" marR="247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2062">
                <a:tc>
                  <a:txBody>
                    <a:bodyPr/>
                    <a:lstStyle/>
                    <a:p>
                      <a:pPr marL="46990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dirty="0">
                          <a:effectLst/>
                        </a:rPr>
                        <a:t> </a:t>
                      </a:r>
                      <a:r>
                        <a:rPr lang="nb-NO" sz="800" dirty="0" smtClean="0">
                          <a:effectLst/>
                        </a:rPr>
                        <a:t>ABA </a:t>
                      </a:r>
                      <a:r>
                        <a:rPr lang="nb-NO" sz="800" dirty="0">
                          <a:effectLst/>
                        </a:rPr>
                        <a:t>feil bruk </a:t>
                      </a:r>
                      <a:endParaRPr lang="nb-NO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22" marR="247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3785">
                <a:tc>
                  <a:txBody>
                    <a:bodyPr/>
                    <a:lstStyle/>
                    <a:p>
                      <a:pPr marL="46990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dirty="0">
                          <a:effectLst/>
                        </a:rPr>
                        <a:t>ABA feil plassert detektor</a:t>
                      </a:r>
                      <a:endParaRPr lang="nb-NO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22" marR="247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2061">
                <a:tc>
                  <a:txBody>
                    <a:bodyPr/>
                    <a:lstStyle/>
                    <a:p>
                      <a:pPr marL="46990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dirty="0">
                          <a:effectLst/>
                        </a:rPr>
                        <a:t>ABA teknisk/ukjent </a:t>
                      </a:r>
                      <a:endParaRPr lang="nb-NO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22" marR="247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dirty="0">
                          <a:effectLst/>
                        </a:rPr>
                        <a:t>ABA privat bolig</a:t>
                      </a:r>
                      <a:endParaRPr lang="nb-NO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22" marR="247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dirty="0">
                          <a:effectLst/>
                        </a:rPr>
                        <a:t>ABA vaktselskap </a:t>
                      </a:r>
                      <a:endParaRPr lang="nb-NO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22" marR="247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dirty="0">
                          <a:effectLst/>
                        </a:rPr>
                        <a:t>ABA trygghetsalarm </a:t>
                      </a:r>
                      <a:endParaRPr lang="nb-NO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22" marR="247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dirty="0">
                          <a:effectLst/>
                        </a:rPr>
                        <a:t>Unødig alarm vaktselskap</a:t>
                      </a:r>
                      <a:endParaRPr lang="nb-NO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22" marR="247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dirty="0">
                          <a:effectLst/>
                        </a:rPr>
                        <a:t>Unødig kontroll av melding </a:t>
                      </a:r>
                      <a:endParaRPr lang="nb-NO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22" marR="247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dirty="0">
                          <a:effectLst/>
                        </a:rPr>
                        <a:t>Avbrutt utrykning</a:t>
                      </a:r>
                      <a:endParaRPr lang="nb-NO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22" marR="247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dirty="0">
                          <a:effectLst/>
                        </a:rPr>
                        <a:t>Unødig innbruddsalarm </a:t>
                      </a:r>
                      <a:endParaRPr lang="nb-NO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22" marR="247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dirty="0">
                          <a:effectLst/>
                        </a:rPr>
                        <a:t>Unødig andre alarmer</a:t>
                      </a:r>
                      <a:endParaRPr lang="nb-NO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22" marR="247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dirty="0">
                          <a:effectLst/>
                        </a:rPr>
                        <a:t>Unødig </a:t>
                      </a:r>
                      <a:r>
                        <a:rPr lang="nb-NO" sz="800" dirty="0" err="1">
                          <a:effectLst/>
                        </a:rPr>
                        <a:t>eCall</a:t>
                      </a:r>
                      <a:r>
                        <a:rPr lang="nb-NO" sz="800" dirty="0">
                          <a:effectLst/>
                        </a:rPr>
                        <a:t> ingen kontakt</a:t>
                      </a:r>
                      <a:endParaRPr lang="nb-NO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22" marR="247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dirty="0">
                          <a:effectLst/>
                        </a:rPr>
                        <a:t>Unødig </a:t>
                      </a:r>
                      <a:r>
                        <a:rPr lang="nb-NO" sz="800" dirty="0" err="1">
                          <a:effectLst/>
                        </a:rPr>
                        <a:t>eCall</a:t>
                      </a:r>
                      <a:r>
                        <a:rPr lang="nb-NO" sz="800" dirty="0">
                          <a:effectLst/>
                        </a:rPr>
                        <a:t> annen årsak</a:t>
                      </a:r>
                      <a:endParaRPr lang="nb-NO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22" marR="247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dirty="0">
                          <a:effectLst/>
                        </a:rPr>
                        <a:t>Falsk ABA</a:t>
                      </a:r>
                      <a:endParaRPr lang="nb-NO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22" marR="247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dirty="0">
                          <a:effectLst/>
                        </a:rPr>
                        <a:t>Falsk melding</a:t>
                      </a:r>
                      <a:endParaRPr lang="nb-NO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22" marR="247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dirty="0">
                          <a:effectLst/>
                        </a:rPr>
                        <a:t>Oppdrag løst av 110</a:t>
                      </a:r>
                      <a:endParaRPr lang="nb-NO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22" marR="247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dirty="0" err="1">
                          <a:effectLst/>
                        </a:rPr>
                        <a:t>Nødanrop</a:t>
                      </a:r>
                      <a:r>
                        <a:rPr lang="nb-NO" sz="800" dirty="0">
                          <a:effectLst/>
                        </a:rPr>
                        <a:t> 112 viderekoble </a:t>
                      </a:r>
                      <a:endParaRPr lang="nb-NO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22" marR="247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dirty="0" err="1">
                          <a:effectLst/>
                        </a:rPr>
                        <a:t>Nødanrop</a:t>
                      </a:r>
                      <a:r>
                        <a:rPr lang="nb-NO" sz="800" dirty="0">
                          <a:effectLst/>
                        </a:rPr>
                        <a:t> 113 viderekoble </a:t>
                      </a:r>
                      <a:endParaRPr lang="nb-NO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22" marR="247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dirty="0" err="1">
                          <a:effectLst/>
                        </a:rPr>
                        <a:t>Nødanrop</a:t>
                      </a:r>
                      <a:r>
                        <a:rPr lang="nb-NO" sz="800" dirty="0">
                          <a:effectLst/>
                        </a:rPr>
                        <a:t> 110 viderekoble</a:t>
                      </a:r>
                      <a:endParaRPr lang="nb-NO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22" marR="247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dirty="0" err="1">
                          <a:effectLst/>
                        </a:rPr>
                        <a:t>Nødanrop</a:t>
                      </a:r>
                      <a:r>
                        <a:rPr lang="nb-NO" sz="800" dirty="0">
                          <a:effectLst/>
                        </a:rPr>
                        <a:t> konferansekontroll</a:t>
                      </a:r>
                      <a:endParaRPr lang="nb-NO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22" marR="247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dirty="0">
                          <a:effectLst/>
                        </a:rPr>
                        <a:t>Trygghetsalarm </a:t>
                      </a:r>
                      <a:r>
                        <a:rPr lang="nb-NO" sz="800" dirty="0" err="1">
                          <a:effectLst/>
                        </a:rPr>
                        <a:t>viderevarslet</a:t>
                      </a:r>
                      <a:endParaRPr lang="nb-NO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22" marR="247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dirty="0">
                          <a:effectLst/>
                        </a:rPr>
                        <a:t>Innbruddsalarm </a:t>
                      </a:r>
                      <a:r>
                        <a:rPr lang="nb-NO" sz="800" dirty="0" err="1">
                          <a:effectLst/>
                        </a:rPr>
                        <a:t>viderevarslet</a:t>
                      </a:r>
                      <a:endParaRPr lang="nb-NO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22" marR="247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dirty="0">
                          <a:effectLst/>
                        </a:rPr>
                        <a:t>Teknisk alarm </a:t>
                      </a:r>
                      <a:r>
                        <a:rPr lang="nb-NO" sz="800" dirty="0" err="1">
                          <a:effectLst/>
                        </a:rPr>
                        <a:t>viderevarslet</a:t>
                      </a:r>
                      <a:endParaRPr lang="nb-NO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22" marR="247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dirty="0">
                          <a:effectLst/>
                        </a:rPr>
                        <a:t>Heisstopp </a:t>
                      </a:r>
                      <a:r>
                        <a:rPr lang="nb-NO" sz="800" dirty="0" err="1">
                          <a:effectLst/>
                        </a:rPr>
                        <a:t>viderevarslet</a:t>
                      </a:r>
                      <a:endParaRPr lang="nb-NO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22" marR="247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dirty="0">
                          <a:effectLst/>
                        </a:rPr>
                        <a:t>Oppdrag </a:t>
                      </a:r>
                      <a:r>
                        <a:rPr lang="nb-NO" sz="800" dirty="0" err="1">
                          <a:effectLst/>
                        </a:rPr>
                        <a:t>viderevarslet</a:t>
                      </a:r>
                      <a:r>
                        <a:rPr lang="nb-NO" sz="800" dirty="0">
                          <a:effectLst/>
                        </a:rPr>
                        <a:t> andre</a:t>
                      </a:r>
                      <a:endParaRPr lang="nb-NO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22" marR="247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dirty="0">
                          <a:effectLst/>
                        </a:rPr>
                        <a:t>Bålbrenning varslet </a:t>
                      </a:r>
                      <a:endParaRPr lang="nb-NO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22" marR="247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dirty="0">
                          <a:effectLst/>
                        </a:rPr>
                        <a:t>Skogbrannvakt med fly</a:t>
                      </a:r>
                      <a:endParaRPr lang="nb-NO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22" marR="247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dirty="0">
                          <a:effectLst/>
                        </a:rPr>
                        <a:t>Ikke reell nødmelding</a:t>
                      </a:r>
                      <a:endParaRPr lang="nb-NO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22" marR="247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dirty="0" err="1">
                          <a:effectLst/>
                        </a:rPr>
                        <a:t>Nødanrop</a:t>
                      </a:r>
                      <a:r>
                        <a:rPr lang="nb-NO" sz="800" dirty="0">
                          <a:effectLst/>
                        </a:rPr>
                        <a:t> </a:t>
                      </a:r>
                      <a:r>
                        <a:rPr lang="nb-NO" sz="800" dirty="0" err="1">
                          <a:effectLst/>
                        </a:rPr>
                        <a:t>feilring</a:t>
                      </a:r>
                      <a:endParaRPr lang="nb-NO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22" marR="247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dirty="0" err="1">
                          <a:effectLst/>
                        </a:rPr>
                        <a:t>eCall</a:t>
                      </a:r>
                      <a:r>
                        <a:rPr lang="nb-NO" sz="800" dirty="0">
                          <a:effectLst/>
                        </a:rPr>
                        <a:t> feil bruk</a:t>
                      </a:r>
                      <a:endParaRPr lang="nb-NO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22" marR="247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dirty="0" err="1">
                          <a:effectLst/>
                        </a:rPr>
                        <a:t>eCall</a:t>
                      </a:r>
                      <a:r>
                        <a:rPr lang="nb-NO" sz="800" dirty="0">
                          <a:effectLst/>
                        </a:rPr>
                        <a:t> teknisk/ukjent</a:t>
                      </a:r>
                      <a:endParaRPr lang="nb-NO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22" marR="247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6990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dirty="0" err="1">
                          <a:effectLst/>
                        </a:rPr>
                        <a:t>eCall</a:t>
                      </a:r>
                      <a:r>
                        <a:rPr lang="nb-NO" sz="800" dirty="0">
                          <a:effectLst/>
                        </a:rPr>
                        <a:t> veihjelp</a:t>
                      </a:r>
                      <a:endParaRPr lang="nb-NO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22" marR="247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ell 8"/>
          <p:cNvGraphicFramePr>
            <a:graphicFrameLocks noGrp="1"/>
          </p:cNvGraphicFramePr>
          <p:nvPr>
            <p:extLst/>
          </p:nvPr>
        </p:nvGraphicFramePr>
        <p:xfrm>
          <a:off x="2766219" y="200582"/>
          <a:ext cx="1826050" cy="39014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26050"/>
              </a:tblGrid>
              <a:tr h="68728">
                <a:tc>
                  <a:txBody>
                    <a:bodyPr/>
                    <a:lstStyle/>
                    <a:p>
                      <a:pPr marL="46990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b="1" dirty="0">
                          <a:effectLst/>
                        </a:rPr>
                        <a:t>Oppdragstype</a:t>
                      </a:r>
                      <a:endParaRPr lang="nb-NO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22" marR="247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435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Brann i bygning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CB66"/>
                    </a:solidFill>
                  </a:tcPr>
                </a:tc>
              </a:tr>
              <a:tr h="93785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Brann i skorstein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CB66"/>
                    </a:solidFill>
                  </a:tcPr>
                </a:tc>
              </a:tr>
              <a:tr h="8206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Brann i skog- eller utmark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CB66"/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Brann i gress- eller innmark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CB66"/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Brann i kjemikalier/olje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CB66"/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Brann i personbil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CB66"/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Brann i buss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CB66"/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Brann i lastebil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CB66"/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Brann i bobil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CB66"/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Brann i annet kjøretøy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CB66"/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Brann i motorredskap og maskiner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CB66"/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Brann i tog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CB66"/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Brann i t-bane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CB66"/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Brann i trikk/bybane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CB66"/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Brann i luftfartøy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CB66"/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Brann i fritidsbåt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CB66"/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Brann i lasteskip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CB66"/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Brann i passasjerfartøy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CB66"/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Brann i fiskefartøy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CB66"/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Brann i andre båter eller skip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CB66"/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Brann i gjenvinningsanlegg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CB66"/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Brann i søppelcontainer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CB66"/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Brann i søppelkasse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CB66"/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Brann i tunell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CB66"/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Brann i campingvogn/telt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CB66"/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Brann annet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CB66"/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Brann gjenoppblussing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CB66"/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Brann i el </a:t>
                      </a:r>
                      <a:r>
                        <a:rPr lang="nb-NO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installasjon </a:t>
                      </a: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u/bygning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CB66"/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Brannhindrende tiltak </a:t>
                      </a:r>
                      <a:r>
                        <a:rPr lang="nb-NO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komfyr</a:t>
                      </a: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D562"/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Brannhindrende annet i bygg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D562"/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Brannhindrende annet utenfor bygg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D56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ell 10"/>
          <p:cNvGraphicFramePr>
            <a:graphicFrameLocks noGrp="1"/>
          </p:cNvGraphicFramePr>
          <p:nvPr>
            <p:extLst/>
          </p:nvPr>
        </p:nvGraphicFramePr>
        <p:xfrm>
          <a:off x="4868037" y="200582"/>
          <a:ext cx="1874294" cy="43891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74294"/>
              </a:tblGrid>
              <a:tr h="68728">
                <a:tc>
                  <a:txBody>
                    <a:bodyPr/>
                    <a:lstStyle/>
                    <a:p>
                      <a:pPr marL="46990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b="1" dirty="0">
                          <a:effectLst/>
                        </a:rPr>
                        <a:t>Oppdragstype</a:t>
                      </a:r>
                      <a:endParaRPr lang="nb-NO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22" marR="247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2062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Trafikkulykke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93785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Togulykke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8206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Trikke/bybaneulykke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T-baneulykke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Ulykke båt eller skip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Ulykke luftfartøy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Akutt forurensning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Uhell farlig stoff uten utslipp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Eksplosjon uten brann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Naturhendelse snøskred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Naturhendelse annet skred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Naturhendelse vind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Naturhendelse flom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Naturhendelse annen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Ras konstruksjon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 i vann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Helseoppdrag annet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Helseoppdrag bære/løfte </a:t>
                      </a: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Ulykke/redning annet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RVR uten foregående innsats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Bistand politi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PLIVO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Trussel om selvdrap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Dyreoppdrag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Sokning</a:t>
                      </a:r>
                      <a:endParaRPr lang="nb-NO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Brannforebyggende oppdrag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Oppdrag fra andre alarmer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Heisstopp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Berging av verdier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Fjerning av løst objekt eller is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Ubetydelig forurensning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Beredskapsoppdrag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Flomsikring</a:t>
                      </a:r>
                      <a:endParaRPr lang="nb-NO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 hjelpetjeneste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Andre oppdrag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ell 2"/>
          <p:cNvGraphicFramePr>
            <a:graphicFrameLocks noGrp="1"/>
          </p:cNvGraphicFramePr>
          <p:nvPr>
            <p:extLst/>
          </p:nvPr>
        </p:nvGraphicFramePr>
        <p:xfrm>
          <a:off x="4868037" y="4589702"/>
          <a:ext cx="1874294" cy="3657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74294"/>
              </a:tblGrid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Øvelser brannvesen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Øvelser 110-sentral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0431">
                <a:tc>
                  <a:txBody>
                    <a:bodyPr/>
                    <a:lstStyle/>
                    <a:p>
                      <a:pPr marL="46990" algn="l" defTabSz="914246" rtl="0" eaLnBrk="1" latinLnBrk="0" hangingPunct="1">
                        <a:spcAft>
                          <a:spcPts val="0"/>
                        </a:spcAft>
                        <a:tabLst>
                          <a:tab pos="46990" algn="l"/>
                          <a:tab pos="867410" algn="l"/>
                          <a:tab pos="1692275" algn="l"/>
                          <a:tab pos="2516505" algn="l"/>
                          <a:tab pos="3337560" algn="l"/>
                          <a:tab pos="4162425" algn="l"/>
                          <a:tab pos="4982845" algn="l"/>
                          <a:tab pos="5807710" algn="l"/>
                        </a:tabLs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001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619390" y="379009"/>
            <a:ext cx="5296849" cy="668741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Regler for valg av revidert </a:t>
            </a:r>
            <a:r>
              <a:rPr lang="nb-NO" dirty="0" smtClean="0"/>
              <a:t>hendelsestype (oppdragstype)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B648-CE22-44E3-B7C5-203226245C35}" type="slidenum">
              <a:rPr lang="nb-NO" smtClean="0"/>
              <a:pPr/>
              <a:t>3</a:t>
            </a:fld>
            <a:endParaRPr lang="nb-NO"/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1887793" y="1047750"/>
          <a:ext cx="5530646" cy="3413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kstSylinder 5"/>
          <p:cNvSpPr txBox="1"/>
          <p:nvPr/>
        </p:nvSpPr>
        <p:spPr>
          <a:xfrm>
            <a:off x="2056239" y="4010669"/>
            <a:ext cx="1299020" cy="9002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b-NO" sz="1050" dirty="0"/>
              <a:t>Eks: Ringt inn som skogbrann, men kommer fram til bål – Unødig melding</a:t>
            </a:r>
          </a:p>
        </p:txBody>
      </p:sp>
      <p:sp>
        <p:nvSpPr>
          <p:cNvPr id="7" name="TekstSylinder 6"/>
          <p:cNvSpPr txBox="1"/>
          <p:nvPr/>
        </p:nvSpPr>
        <p:spPr>
          <a:xfrm>
            <a:off x="4026310" y="3652880"/>
            <a:ext cx="1482213" cy="9002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b-NO" sz="1050" dirty="0"/>
              <a:t>Eks: Trafikkulykke, farlig gods og brann i bil – Trafikkulykke hvis det var utløsende hendelse</a:t>
            </a:r>
          </a:p>
        </p:txBody>
      </p:sp>
      <p:sp>
        <p:nvSpPr>
          <p:cNvPr id="8" name="TekstSylinder 7"/>
          <p:cNvSpPr txBox="1"/>
          <p:nvPr/>
        </p:nvSpPr>
        <p:spPr>
          <a:xfrm>
            <a:off x="6119419" y="3196714"/>
            <a:ext cx="1299020" cy="9002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b-NO" sz="1050" dirty="0"/>
              <a:t>Eks: Slokkeinnsats og at det var farlig gods involvert, registreres i BRIS</a:t>
            </a:r>
          </a:p>
        </p:txBody>
      </p:sp>
    </p:spTree>
    <p:extLst>
      <p:ext uri="{BB962C8B-B14F-4D97-AF65-F5344CB8AC3E}">
        <p14:creationId xmlns:p14="http://schemas.microsoft.com/office/powerpoint/2010/main" val="150566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543806" y="269889"/>
            <a:ext cx="5625506" cy="668741"/>
          </a:xfrm>
        </p:spPr>
        <p:txBody>
          <a:bodyPr>
            <a:normAutofit/>
          </a:bodyPr>
          <a:lstStyle/>
          <a:p>
            <a:r>
              <a:rPr lang="nb-NO" dirty="0" smtClean="0"/>
              <a:t>Behandling av oppdrag i BRIS</a:t>
            </a:r>
            <a:endParaRPr lang="nb-NO" dirty="0"/>
          </a:p>
        </p:txBody>
      </p:sp>
      <p:sp>
        <p:nvSpPr>
          <p:cNvPr id="5" name="Ellipse 4"/>
          <p:cNvSpPr/>
          <p:nvPr/>
        </p:nvSpPr>
        <p:spPr>
          <a:xfrm>
            <a:off x="5538878" y="2811319"/>
            <a:ext cx="1920131" cy="845487"/>
          </a:xfrm>
          <a:prstGeom prst="ellipse">
            <a:avLst/>
          </a:prstGeom>
          <a:solidFill>
            <a:srgbClr val="FF5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50" dirty="0"/>
              <a:t>Automat-behandles</a:t>
            </a:r>
          </a:p>
        </p:txBody>
      </p:sp>
      <p:sp>
        <p:nvSpPr>
          <p:cNvPr id="6" name="Ellipse 5"/>
          <p:cNvSpPr/>
          <p:nvPr/>
        </p:nvSpPr>
        <p:spPr>
          <a:xfrm>
            <a:off x="5538878" y="1397234"/>
            <a:ext cx="1920131" cy="942723"/>
          </a:xfrm>
          <a:prstGeom prst="ellipse">
            <a:avLst/>
          </a:prstGeom>
          <a:solidFill>
            <a:srgbClr val="FF5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50" dirty="0"/>
              <a:t>Videre rapportering av  brannvesen</a:t>
            </a:r>
          </a:p>
        </p:txBody>
      </p:sp>
      <p:sp>
        <p:nvSpPr>
          <p:cNvPr id="7" name="Rektangel 6"/>
          <p:cNvSpPr/>
          <p:nvPr/>
        </p:nvSpPr>
        <p:spPr>
          <a:xfrm>
            <a:off x="1619391" y="3634504"/>
            <a:ext cx="2179526" cy="30564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dirty="0" smtClean="0"/>
              <a:t>Unødige </a:t>
            </a:r>
            <a:r>
              <a:rPr lang="nb-NO" sz="1100" dirty="0" smtClean="0"/>
              <a:t>og falske utrykninger</a:t>
            </a:r>
            <a:endParaRPr lang="nb-NO" sz="1100" dirty="0"/>
          </a:p>
        </p:txBody>
      </p:sp>
      <p:sp>
        <p:nvSpPr>
          <p:cNvPr id="8" name="Rektangel 7"/>
          <p:cNvSpPr/>
          <p:nvPr/>
        </p:nvSpPr>
        <p:spPr>
          <a:xfrm>
            <a:off x="1600959" y="3360220"/>
            <a:ext cx="2179527" cy="22808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dirty="0" smtClean="0"/>
              <a:t>Andre oppdrag</a:t>
            </a:r>
            <a:endParaRPr lang="nb-NO" sz="1100" dirty="0"/>
          </a:p>
        </p:txBody>
      </p:sp>
      <p:sp>
        <p:nvSpPr>
          <p:cNvPr id="11" name="Rektangel 10"/>
          <p:cNvSpPr/>
          <p:nvPr/>
        </p:nvSpPr>
        <p:spPr>
          <a:xfrm>
            <a:off x="1619390" y="2719172"/>
            <a:ext cx="2179527" cy="2261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dirty="0" smtClean="0"/>
              <a:t>Helseoppdrag (b</a:t>
            </a:r>
            <a:r>
              <a:rPr lang="nb-NO" sz="1100" dirty="0" smtClean="0"/>
              <a:t>ære-løfte)</a:t>
            </a:r>
            <a:endParaRPr lang="nb-NO" sz="1100" dirty="0"/>
          </a:p>
        </p:txBody>
      </p:sp>
      <p:sp>
        <p:nvSpPr>
          <p:cNvPr id="12" name="Rektangel 11"/>
          <p:cNvSpPr/>
          <p:nvPr/>
        </p:nvSpPr>
        <p:spPr>
          <a:xfrm>
            <a:off x="1619390" y="1221999"/>
            <a:ext cx="2142666" cy="20636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dirty="0" smtClean="0"/>
              <a:t>Alle branner</a:t>
            </a:r>
            <a:endParaRPr lang="nb-NO" sz="900" dirty="0"/>
          </a:p>
        </p:txBody>
      </p:sp>
      <p:sp>
        <p:nvSpPr>
          <p:cNvPr id="13" name="Rektangel 12"/>
          <p:cNvSpPr/>
          <p:nvPr/>
        </p:nvSpPr>
        <p:spPr>
          <a:xfrm>
            <a:off x="1619390" y="1505542"/>
            <a:ext cx="2142666" cy="7261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dirty="0" smtClean="0"/>
              <a:t>Transportulykker</a:t>
            </a:r>
          </a:p>
          <a:p>
            <a:pPr algn="ctr"/>
            <a:r>
              <a:rPr lang="nb-NO" sz="1100" dirty="0" smtClean="0"/>
              <a:t>Helseoppdrag (uten bære/løfte)</a:t>
            </a:r>
          </a:p>
          <a:p>
            <a:pPr algn="ctr"/>
            <a:r>
              <a:rPr lang="nb-NO" sz="1100" dirty="0" smtClean="0"/>
              <a:t>Naturhendelser</a:t>
            </a:r>
          </a:p>
          <a:p>
            <a:pPr algn="ctr"/>
            <a:r>
              <a:rPr lang="nb-NO" sz="1100" dirty="0" smtClean="0"/>
              <a:t>Andre ulykker</a:t>
            </a:r>
          </a:p>
        </p:txBody>
      </p:sp>
      <p:cxnSp>
        <p:nvCxnSpPr>
          <p:cNvPr id="16" name="Rett pil 15"/>
          <p:cNvCxnSpPr>
            <a:stCxn id="7" idx="3"/>
            <a:endCxn id="5" idx="2"/>
          </p:cNvCxnSpPr>
          <p:nvPr/>
        </p:nvCxnSpPr>
        <p:spPr>
          <a:xfrm flipV="1">
            <a:off x="3798917" y="3234063"/>
            <a:ext cx="1739961" cy="55326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Rett pil 17"/>
          <p:cNvCxnSpPr>
            <a:stCxn id="8" idx="3"/>
            <a:endCxn id="5" idx="2"/>
          </p:cNvCxnSpPr>
          <p:nvPr/>
        </p:nvCxnSpPr>
        <p:spPr>
          <a:xfrm flipV="1">
            <a:off x="3780486" y="3234063"/>
            <a:ext cx="1758392" cy="2402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Rett pil 23"/>
          <p:cNvCxnSpPr>
            <a:stCxn id="11" idx="3"/>
            <a:endCxn id="5" idx="2"/>
          </p:cNvCxnSpPr>
          <p:nvPr/>
        </p:nvCxnSpPr>
        <p:spPr>
          <a:xfrm>
            <a:off x="3798917" y="2832270"/>
            <a:ext cx="1739961" cy="401793"/>
          </a:xfrm>
          <a:prstGeom prst="straightConnector1">
            <a:avLst/>
          </a:prstGeom>
          <a:ln w="28575">
            <a:solidFill>
              <a:schemeClr val="dk1">
                <a:shade val="95000"/>
                <a:satMod val="105000"/>
              </a:schemeClr>
            </a:solidFill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Rett pil 30"/>
          <p:cNvCxnSpPr>
            <a:stCxn id="12" idx="3"/>
            <a:endCxn id="6" idx="2"/>
          </p:cNvCxnSpPr>
          <p:nvPr/>
        </p:nvCxnSpPr>
        <p:spPr>
          <a:xfrm>
            <a:off x="3762056" y="1325182"/>
            <a:ext cx="1776822" cy="54341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Rett pil 32"/>
          <p:cNvCxnSpPr>
            <a:stCxn id="13" idx="3"/>
            <a:endCxn id="6" idx="2"/>
          </p:cNvCxnSpPr>
          <p:nvPr/>
        </p:nvCxnSpPr>
        <p:spPr>
          <a:xfrm>
            <a:off x="3762056" y="1868596"/>
            <a:ext cx="177682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ktangel 36"/>
          <p:cNvSpPr/>
          <p:nvPr/>
        </p:nvSpPr>
        <p:spPr>
          <a:xfrm>
            <a:off x="1619390" y="2988302"/>
            <a:ext cx="2179527" cy="32217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dirty="0" smtClean="0"/>
              <a:t>Andre brannhendelser utenom bygg</a:t>
            </a:r>
            <a:endParaRPr lang="nb-NO" sz="1100" dirty="0"/>
          </a:p>
        </p:txBody>
      </p:sp>
      <p:cxnSp>
        <p:nvCxnSpPr>
          <p:cNvPr id="42" name="Rett pil 41"/>
          <p:cNvCxnSpPr>
            <a:stCxn id="37" idx="3"/>
            <a:endCxn id="5" idx="2"/>
          </p:cNvCxnSpPr>
          <p:nvPr/>
        </p:nvCxnSpPr>
        <p:spPr>
          <a:xfrm>
            <a:off x="3798917" y="3149388"/>
            <a:ext cx="1739961" cy="84675"/>
          </a:xfrm>
          <a:prstGeom prst="straightConnector1">
            <a:avLst/>
          </a:prstGeom>
          <a:ln w="28575"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B648-CE22-44E3-B7C5-203226245C35}" type="slidenum">
              <a:rPr lang="nb-NO" smtClean="0"/>
              <a:pPr/>
              <a:t>4</a:t>
            </a:fld>
            <a:endParaRPr lang="nb-NO"/>
          </a:p>
        </p:txBody>
      </p:sp>
      <p:sp>
        <p:nvSpPr>
          <p:cNvPr id="55" name="Rektangel 54"/>
          <p:cNvSpPr/>
          <p:nvPr/>
        </p:nvSpPr>
        <p:spPr>
          <a:xfrm>
            <a:off x="1637820" y="2300280"/>
            <a:ext cx="2142666" cy="20636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dirty="0" smtClean="0"/>
              <a:t>Bistand politi/PLIVO</a:t>
            </a:r>
            <a:endParaRPr lang="nb-NO" sz="900" dirty="0"/>
          </a:p>
        </p:txBody>
      </p:sp>
      <p:cxnSp>
        <p:nvCxnSpPr>
          <p:cNvPr id="58" name="Rett pil 57"/>
          <p:cNvCxnSpPr>
            <a:stCxn id="55" idx="3"/>
            <a:endCxn id="6" idx="2"/>
          </p:cNvCxnSpPr>
          <p:nvPr/>
        </p:nvCxnSpPr>
        <p:spPr>
          <a:xfrm flipV="1">
            <a:off x="3780486" y="1868596"/>
            <a:ext cx="1758392" cy="5348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kstSylinder 87"/>
          <p:cNvSpPr txBox="1"/>
          <p:nvPr/>
        </p:nvSpPr>
        <p:spPr>
          <a:xfrm>
            <a:off x="7748016" y="1683929"/>
            <a:ext cx="1072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/>
              <a:t>Ca</a:t>
            </a:r>
            <a:r>
              <a:rPr lang="nb-NO" dirty="0" smtClean="0"/>
              <a:t> 30%</a:t>
            </a:r>
            <a:endParaRPr lang="nb-NO" dirty="0"/>
          </a:p>
        </p:txBody>
      </p:sp>
      <p:sp>
        <p:nvSpPr>
          <p:cNvPr id="89" name="TekstSylinder 88"/>
          <p:cNvSpPr txBox="1"/>
          <p:nvPr/>
        </p:nvSpPr>
        <p:spPr>
          <a:xfrm>
            <a:off x="7748016" y="3073426"/>
            <a:ext cx="1072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/>
              <a:t>Ca</a:t>
            </a:r>
            <a:r>
              <a:rPr lang="nb-NO" dirty="0" smtClean="0"/>
              <a:t> 70%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5109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 rot="3978810">
            <a:off x="6174754" y="2133241"/>
            <a:ext cx="3613151" cy="486061"/>
          </a:xfrm>
        </p:spPr>
        <p:txBody>
          <a:bodyPr/>
          <a:lstStyle/>
          <a:p>
            <a:r>
              <a:rPr lang="nb-NO" dirty="0" smtClean="0"/>
              <a:t>Type data i BRIS - 1</a:t>
            </a:r>
            <a:endParaRPr lang="nb-NO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185171"/>
              </p:ext>
            </p:extLst>
          </p:nvPr>
        </p:nvGraphicFramePr>
        <p:xfrm>
          <a:off x="536854" y="231612"/>
          <a:ext cx="6412586" cy="428931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91831"/>
                <a:gridCol w="4520755"/>
              </a:tblGrid>
              <a:tr h="1133856">
                <a:tc>
                  <a:txBody>
                    <a:bodyPr/>
                    <a:lstStyle/>
                    <a:p>
                      <a:r>
                        <a:rPr lang="nb-NO" sz="1400" b="1" dirty="0" smtClean="0"/>
                        <a:t>Alle oppdrag</a:t>
                      </a:r>
                    </a:p>
                    <a:p>
                      <a:endParaRPr lang="nb-NO" sz="1400" b="1" dirty="0" smtClean="0"/>
                    </a:p>
                    <a:p>
                      <a:r>
                        <a:rPr lang="nb-NO" sz="1400" b="1" dirty="0" smtClean="0"/>
                        <a:t>110-informasjon</a:t>
                      </a:r>
                      <a:r>
                        <a:rPr lang="nb-NO" sz="1400" b="1" baseline="0" dirty="0" smtClean="0"/>
                        <a:t> fra </a:t>
                      </a:r>
                      <a:r>
                        <a:rPr lang="nb-NO" sz="1400" b="1" baseline="0" dirty="0" err="1" smtClean="0"/>
                        <a:t>Vision</a:t>
                      </a:r>
                      <a:endParaRPr lang="nb-NO" sz="14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sz="1100" dirty="0" smtClean="0"/>
                        <a:t>Oppdragstype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sz="1100" dirty="0" smtClean="0"/>
                        <a:t>Stedsinformasjon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sz="1100" dirty="0" smtClean="0"/>
                        <a:t>Ansvarlig og</a:t>
                      </a:r>
                      <a:r>
                        <a:rPr lang="nb-NO" sz="1100" baseline="0" dirty="0" smtClean="0"/>
                        <a:t> </a:t>
                      </a:r>
                      <a:r>
                        <a:rPr lang="nb-NO" sz="1100" baseline="0" dirty="0" err="1" smtClean="0"/>
                        <a:t>utvarslet</a:t>
                      </a:r>
                      <a:r>
                        <a:rPr lang="nb-NO" sz="1100" baseline="0" dirty="0" smtClean="0"/>
                        <a:t> brannvesen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sz="1100" baseline="0" dirty="0" smtClean="0"/>
                        <a:t>Kilde for varslingen og innmelder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sz="1100" baseline="0" dirty="0" smtClean="0"/>
                        <a:t>Stasjon og biler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sz="1100" baseline="0" dirty="0" smtClean="0"/>
                        <a:t>Tidsinformasjon</a:t>
                      </a:r>
                      <a:endParaRPr lang="nb-NO" sz="11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11808">
                <a:tc>
                  <a:txBody>
                    <a:bodyPr/>
                    <a:lstStyle/>
                    <a:p>
                      <a:r>
                        <a:rPr lang="nb-NO" sz="1400" b="1" dirty="0" smtClean="0"/>
                        <a:t>Branner og ulykker</a:t>
                      </a:r>
                    </a:p>
                    <a:p>
                      <a:endParaRPr lang="nb-NO" sz="1400" b="1" dirty="0" smtClean="0"/>
                    </a:p>
                    <a:p>
                      <a:r>
                        <a:rPr lang="nb-NO" sz="1400" b="1" dirty="0" smtClean="0"/>
                        <a:t>For alle oppdrag som rapporteres manuelt av brannvesenet</a:t>
                      </a:r>
                      <a:endParaRPr lang="nb-NO" sz="14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100" u="sng" dirty="0" smtClean="0"/>
                        <a:t>Innsats- og oppgaver</a:t>
                      </a:r>
                      <a:r>
                        <a:rPr lang="nb-NO" sz="1100" dirty="0" smtClean="0"/>
                        <a:t>, for eksempel type innsats gjennomført og forhold som</a:t>
                      </a:r>
                      <a:r>
                        <a:rPr lang="nb-NO" sz="1100" baseline="0" dirty="0" smtClean="0"/>
                        <a:t> forsinket utrykning/hindret håndtering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100" baseline="0" dirty="0" smtClean="0"/>
                        <a:t>Ressurser, for eksempel hvilke andre ressurser som var på stedet enn brannvesenet og hvem var først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100" u="sng" baseline="0" dirty="0" smtClean="0"/>
                        <a:t>Sted</a:t>
                      </a:r>
                      <a:r>
                        <a:rPr lang="nb-NO" sz="1100" baseline="0" dirty="0" smtClean="0"/>
                        <a:t>, for eksempel om hendelsen fant sted i tunell og ev </a:t>
                      </a:r>
                      <a:r>
                        <a:rPr lang="nb-NO" sz="1100" baseline="0" dirty="0" err="1" smtClean="0"/>
                        <a:t>veiinfo</a:t>
                      </a:r>
                      <a:endParaRPr lang="nb-NO" sz="1100" baseline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100" baseline="0" dirty="0" smtClean="0"/>
                        <a:t>Kjønn og alder på </a:t>
                      </a:r>
                      <a:r>
                        <a:rPr lang="nb-NO" sz="1100" u="sng" baseline="0" dirty="0" smtClean="0"/>
                        <a:t>omkomne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100" baseline="0" dirty="0" smtClean="0"/>
                        <a:t>Antall personer brannvesenet har </a:t>
                      </a:r>
                      <a:r>
                        <a:rPr lang="nb-NO" sz="1100" u="sng" baseline="0" dirty="0" smtClean="0"/>
                        <a:t>reddet</a:t>
                      </a:r>
                      <a:r>
                        <a:rPr lang="nb-NO" sz="1100" baseline="0" dirty="0" smtClean="0"/>
                        <a:t> ved innsatsen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100" u="sng" baseline="0" dirty="0" smtClean="0"/>
                        <a:t>Andre skader</a:t>
                      </a:r>
                      <a:r>
                        <a:rPr lang="nb-NO" sz="1100" baseline="0" dirty="0" smtClean="0"/>
                        <a:t>, for eksempel forstyrrelser i kritisk infrastruktur</a:t>
                      </a:r>
                      <a:endParaRPr lang="nb-NO" sz="11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05244">
                <a:tc>
                  <a:txBody>
                    <a:bodyPr/>
                    <a:lstStyle/>
                    <a:p>
                      <a:r>
                        <a:rPr lang="nb-NO" sz="1400" b="1" dirty="0" smtClean="0"/>
                        <a:t>Alle</a:t>
                      </a:r>
                      <a:r>
                        <a:rPr lang="nb-NO" sz="1400" b="1" baseline="0" dirty="0" smtClean="0"/>
                        <a:t> branner</a:t>
                      </a:r>
                    </a:p>
                    <a:p>
                      <a:r>
                        <a:rPr lang="nb-NO" sz="1400" b="1" baseline="0" dirty="0" smtClean="0"/>
                        <a:t>(i tillegg til det over)</a:t>
                      </a:r>
                      <a:endParaRPr lang="nb-NO" sz="14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100" dirty="0" smtClean="0"/>
                        <a:t>Spredning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100" dirty="0" smtClean="0"/>
                        <a:t>Personskader – kjønn og alvorlighetsgrad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100" dirty="0" smtClean="0"/>
                        <a:t>Andre</a:t>
                      </a:r>
                      <a:r>
                        <a:rPr lang="nb-NO" sz="1100" baseline="0" dirty="0" smtClean="0"/>
                        <a:t> skader – antall og type døde dyr</a:t>
                      </a:r>
                      <a:endParaRPr lang="nb-NO" sz="11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05244">
                <a:tc>
                  <a:txBody>
                    <a:bodyPr/>
                    <a:lstStyle/>
                    <a:p>
                      <a:r>
                        <a:rPr lang="nb-NO" sz="1400" b="1" dirty="0" smtClean="0"/>
                        <a:t>Utmarks- og </a:t>
                      </a:r>
                      <a:r>
                        <a:rPr lang="nb-NO" sz="1400" b="1" dirty="0" err="1" smtClean="0"/>
                        <a:t>innmarksbranner</a:t>
                      </a:r>
                      <a:endParaRPr lang="nb-NO" sz="14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100" dirty="0" smtClean="0"/>
                        <a:t>Skogbrannhelikopter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100" dirty="0" smtClean="0"/>
                        <a:t>Brannskadd</a:t>
                      </a:r>
                      <a:r>
                        <a:rPr lang="nb-NO" sz="1100" baseline="0" dirty="0" smtClean="0"/>
                        <a:t> areal</a:t>
                      </a:r>
                      <a:endParaRPr lang="nb-NO" sz="11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3165">
                <a:tc>
                  <a:txBody>
                    <a:bodyPr/>
                    <a:lstStyle/>
                    <a:p>
                      <a:r>
                        <a:rPr lang="nb-NO" sz="1400" b="1" dirty="0" smtClean="0"/>
                        <a:t>Branner i kjøretøy</a:t>
                      </a:r>
                      <a:endParaRPr lang="nb-NO" sz="14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100" dirty="0" smtClean="0"/>
                        <a:t>Opplysninger</a:t>
                      </a:r>
                      <a:r>
                        <a:rPr lang="nb-NO" sz="1100" baseline="0" dirty="0" smtClean="0"/>
                        <a:t> om drivstoff for bilen det startet å brenne i</a:t>
                      </a:r>
                      <a:endParaRPr lang="nb-NO" sz="11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5479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 rot="3978810">
            <a:off x="6174754" y="2133241"/>
            <a:ext cx="3613151" cy="486061"/>
          </a:xfrm>
        </p:spPr>
        <p:txBody>
          <a:bodyPr/>
          <a:lstStyle/>
          <a:p>
            <a:r>
              <a:rPr lang="nb-NO" dirty="0" smtClean="0"/>
              <a:t>Type data i BRIS - 2</a:t>
            </a:r>
            <a:endParaRPr lang="nb-NO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27534"/>
              </p:ext>
            </p:extLst>
          </p:nvPr>
        </p:nvGraphicFramePr>
        <p:xfrm>
          <a:off x="524662" y="182845"/>
          <a:ext cx="6412586" cy="457813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91831"/>
                <a:gridCol w="4520755"/>
              </a:tblGrid>
              <a:tr h="2410394">
                <a:tc>
                  <a:txBody>
                    <a:bodyPr/>
                    <a:lstStyle/>
                    <a:p>
                      <a:r>
                        <a:rPr lang="nb-NO" sz="1400" b="1" dirty="0" smtClean="0"/>
                        <a:t>Brannhendelser i bygg</a:t>
                      </a:r>
                      <a:endParaRPr lang="nb-NO" sz="14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sz="1100" u="sng" dirty="0" smtClean="0"/>
                        <a:t>Matrikkelinformasjon om bygget</a:t>
                      </a:r>
                      <a:r>
                        <a:rPr lang="nb-NO" sz="1100" dirty="0" smtClean="0"/>
                        <a:t>, eks bygningstype (hovedfunksjon), byggeår, virksomhet, etasjer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sz="1100" dirty="0" smtClean="0"/>
                        <a:t>Om bygget er vernet, særskilt brannobjekt, tett trehusbebyggelse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sz="1100" u="sng" dirty="0" smtClean="0"/>
                        <a:t>Bakgrunn og omfang</a:t>
                      </a:r>
                      <a:r>
                        <a:rPr lang="nb-NO" sz="1100" u="sng" baseline="0" dirty="0" smtClean="0"/>
                        <a:t> av brannen</a:t>
                      </a:r>
                      <a:r>
                        <a:rPr lang="nb-NO" sz="1100" baseline="0" dirty="0" smtClean="0"/>
                        <a:t>, eks hvordan startet brannen, arnested, hva brannen startet i, </a:t>
                      </a:r>
                      <a:r>
                        <a:rPr lang="nb-NO" sz="1100" baseline="0" dirty="0" err="1" smtClean="0"/>
                        <a:t>tennkilde</a:t>
                      </a:r>
                      <a:r>
                        <a:rPr lang="nb-NO" sz="1100" baseline="0" dirty="0" smtClean="0"/>
                        <a:t>, spredning av røyk/brann, hva bidro til brannspredning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sz="1100" baseline="0" dirty="0" smtClean="0"/>
                        <a:t>Om </a:t>
                      </a:r>
                      <a:r>
                        <a:rPr lang="nb-NO" sz="1100" u="sng" baseline="0" dirty="0" smtClean="0"/>
                        <a:t>personer</a:t>
                      </a:r>
                      <a:r>
                        <a:rPr lang="nb-NO" sz="1100" baseline="0" dirty="0" smtClean="0"/>
                        <a:t> det brant hos, eks var noen tilstede da det startet å brenne, antall og aldersgruppe for disse, om noen av beboere eller besøkende var i risikogrupper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sz="1100" u="sng" baseline="0" dirty="0" smtClean="0"/>
                        <a:t>Personskader og omkomne</a:t>
                      </a:r>
                      <a:r>
                        <a:rPr lang="nb-NO" sz="1100" baseline="0" dirty="0" smtClean="0"/>
                        <a:t>, navn på omkomne, hvor de omkomne ble funnet, forsøkte de omkomne å redde seg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sz="1100" baseline="0" dirty="0" smtClean="0"/>
                        <a:t>Antall brannvesenet har </a:t>
                      </a:r>
                      <a:r>
                        <a:rPr lang="nb-NO" sz="1100" u="sng" baseline="0" dirty="0" smtClean="0"/>
                        <a:t>reddet</a:t>
                      </a:r>
                      <a:r>
                        <a:rPr lang="nb-NO" sz="1100" baseline="0" dirty="0" smtClean="0"/>
                        <a:t> etter type innsats og antall andre har reddet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sz="1100" u="sng" baseline="0" dirty="0" smtClean="0"/>
                        <a:t>Vurdering av hendelse</a:t>
                      </a:r>
                      <a:r>
                        <a:rPr lang="nb-NO" sz="1100" baseline="0" dirty="0" smtClean="0"/>
                        <a:t>, for eksempel var det røyk i rømningsvei og ev hvorfor, var det deteksjon i startbranncellen, utløste deteksjonen var det slokkeanlegg, andre brannsikringstiltak og om de ble brukt/virket</a:t>
                      </a:r>
                      <a:endParaRPr lang="nb-NO" sz="11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88883">
                <a:tc>
                  <a:txBody>
                    <a:bodyPr/>
                    <a:lstStyle/>
                    <a:p>
                      <a:r>
                        <a:rPr lang="nb-NO" sz="1400" b="1" dirty="0" smtClean="0"/>
                        <a:t>Akutt forurensing og farlige stoffer</a:t>
                      </a:r>
                      <a:endParaRPr lang="nb-NO" sz="14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100" dirty="0" smtClean="0"/>
                        <a:t>Om forurenser og varslingsperson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100" dirty="0" smtClean="0"/>
                        <a:t>Om</a:t>
                      </a:r>
                      <a:r>
                        <a:rPr lang="nb-NO" sz="1100" baseline="0" dirty="0" smtClean="0"/>
                        <a:t> omfang, forløp og årsak til farlig gods ulykker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100" baseline="0" dirty="0" smtClean="0"/>
                        <a:t>Om stoffene som er sluppet ut</a:t>
                      </a:r>
                      <a:endParaRPr lang="nb-NO" sz="11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47928">
                <a:tc>
                  <a:txBody>
                    <a:bodyPr/>
                    <a:lstStyle/>
                    <a:p>
                      <a:r>
                        <a:rPr lang="nb-NO" sz="1400" b="1" dirty="0" smtClean="0"/>
                        <a:t>Politiårsak for branner</a:t>
                      </a:r>
                      <a:endParaRPr lang="nb-NO" sz="14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100" dirty="0" smtClean="0"/>
                        <a:t>Arnested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100" dirty="0" smtClean="0"/>
                        <a:t>Hva startet brannen i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100" dirty="0" smtClean="0"/>
                        <a:t>Brannårsak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100" dirty="0" smtClean="0"/>
                        <a:t>Omkom</a:t>
                      </a:r>
                      <a:r>
                        <a:rPr lang="nb-NO" sz="1100" baseline="0" dirty="0" smtClean="0"/>
                        <a:t> personer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100" baseline="0" dirty="0" smtClean="0"/>
                        <a:t>Skadde personer</a:t>
                      </a:r>
                      <a:endParaRPr lang="nb-NO" sz="11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561992"/>
      </p:ext>
    </p:extLst>
  </p:cSld>
  <p:clrMapOvr>
    <a:masterClrMapping/>
  </p:clrMapOvr>
</p:sld>
</file>

<file path=ppt/theme/theme1.xml><?xml version="1.0" encoding="utf-8"?>
<a:theme xmlns:a="http://schemas.openxmlformats.org/drawingml/2006/main" name="DSB_mal_12-06-14">
  <a:themeElements>
    <a:clrScheme name="DSB">
      <a:dk1>
        <a:sysClr val="windowText" lastClr="000000"/>
      </a:dk1>
      <a:lt1>
        <a:sysClr val="window" lastClr="FFFFFF"/>
      </a:lt1>
      <a:dk2>
        <a:srgbClr val="FF5600"/>
      </a:dk2>
      <a:lt2>
        <a:srgbClr val="DBDBDB"/>
      </a:lt2>
      <a:accent1>
        <a:srgbClr val="FF5600"/>
      </a:accent1>
      <a:accent2>
        <a:srgbClr val="4F4F4F"/>
      </a:accent2>
      <a:accent3>
        <a:srgbClr val="91C2AD"/>
      </a:accent3>
      <a:accent4>
        <a:srgbClr val="B55998"/>
      </a:accent4>
      <a:accent5>
        <a:srgbClr val="4A6C81"/>
      </a:accent5>
      <a:accent6>
        <a:srgbClr val="D1697D"/>
      </a:accent6>
      <a:hlink>
        <a:srgbClr val="0000FF"/>
      </a:hlink>
      <a:folHlink>
        <a:srgbClr val="800080"/>
      </a:folHlink>
    </a:clrScheme>
    <a:fontScheme name="Egendefinert 2">
      <a:majorFont>
        <a:latin typeface="Rockwel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560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#1">
      <a:srgbClr val="128396"/>
    </a:custClr>
    <a:custClr name="#2">
      <a:srgbClr val="F0CB66"/>
    </a:custClr>
    <a:custClr name="#3">
      <a:srgbClr val="14B28E"/>
    </a:custClr>
  </a:custClrLst>
  <a:extLst>
    <a:ext uri="{05A4C25C-085E-4340-85A3-A5531E510DB2}">
      <thm15:themeFamily xmlns:thm15="http://schemas.microsoft.com/office/thememl/2012/main" name="dsb_2015_16-9.potx" id="{37E7048A-28C0-40D4-86EA-7E19057259AD}" vid="{A58E8BA6-DE1F-4F29-9B85-1D5569E06E8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23</TotalTime>
  <Words>941</Words>
  <Application>Microsoft Office PowerPoint</Application>
  <PresentationFormat>Skjermfremvisning (16:9)</PresentationFormat>
  <Paragraphs>204</Paragraphs>
  <Slides>6</Slides>
  <Notes>4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2" baseType="lpstr">
      <vt:lpstr>Arial</vt:lpstr>
      <vt:lpstr>Calibri</vt:lpstr>
      <vt:lpstr>Rockwell</vt:lpstr>
      <vt:lpstr>Symbol</vt:lpstr>
      <vt:lpstr>Times New Roman</vt:lpstr>
      <vt:lpstr>DSB_mal_12-06-14</vt:lpstr>
      <vt:lpstr>PowerPoint-presentasjon</vt:lpstr>
      <vt:lpstr>PowerPoint-presentasjon</vt:lpstr>
      <vt:lpstr>Regler for valg av revidert hendelsestype (oppdragstype)</vt:lpstr>
      <vt:lpstr>Behandling av oppdrag i BRIS</vt:lpstr>
      <vt:lpstr>Type data i BRIS - 1</vt:lpstr>
      <vt:lpstr>Type data i BRIS - 2</vt:lpstr>
    </vt:vector>
  </TitlesOfParts>
  <Company>DIREKTORATET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Folkedal, Frode Sandvin</dc:creator>
  <dc:description>Template by addpoint.no</dc:description>
  <cp:lastModifiedBy>Folkedal, Frode Sandvin</cp:lastModifiedBy>
  <cp:revision>7</cp:revision>
  <dcterms:created xsi:type="dcterms:W3CDTF">2019-06-19T13:23:58Z</dcterms:created>
  <dcterms:modified xsi:type="dcterms:W3CDTF">2019-06-19T13:47:53Z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 by">
    <vt:lpwstr>addpoint.no</vt:lpwstr>
  </property>
</Properties>
</file>