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6" r:id="rId2"/>
    <p:sldId id="313" r:id="rId3"/>
    <p:sldId id="304" r:id="rId4"/>
    <p:sldId id="312" r:id="rId5"/>
  </p:sldIdLst>
  <p:sldSz cx="9144000" cy="5143500" type="screen16x9"/>
  <p:notesSz cx="6735763" cy="9866313"/>
  <p:defaultTextStyle>
    <a:defPPr>
      <a:defRPr lang="nb-NO"/>
    </a:defPPr>
    <a:lvl1pPr marL="0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3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46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68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91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14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36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60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82" algn="l" defTabSz="9142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200">
          <p15:clr>
            <a:srgbClr val="A4A3A4"/>
          </p15:clr>
        </p15:guide>
        <p15:guide id="4" pos="5120">
          <p15:clr>
            <a:srgbClr val="A4A3A4"/>
          </p15:clr>
        </p15:guide>
        <p15:guide id="5" orient="horz" pos="820">
          <p15:clr>
            <a:srgbClr val="A4A3A4"/>
          </p15:clr>
        </p15:guide>
        <p15:guide id="6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600"/>
    <a:srgbClr val="4F4F4F"/>
    <a:srgbClr val="B55998"/>
    <a:srgbClr val="D1697D"/>
    <a:srgbClr val="F0CB66"/>
    <a:srgbClr val="4A6C81"/>
    <a:srgbClr val="14B28E"/>
    <a:srgbClr val="91C2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5941" autoAdjust="0"/>
  </p:normalViewPr>
  <p:slideViewPr>
    <p:cSldViewPr snapToGrid="0">
      <p:cViewPr varScale="1">
        <p:scale>
          <a:sx n="157" d="100"/>
          <a:sy n="157" d="100"/>
        </p:scale>
        <p:origin x="156" y="438"/>
      </p:cViewPr>
      <p:guideLst>
        <p:guide orient="horz" pos="1620"/>
        <p:guide pos="2880"/>
        <p:guide orient="horz" pos="3200"/>
        <p:guide pos="5120"/>
        <p:guide orient="horz" pos="82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3DF1E-BBFE-4AF3-9F52-08D818109035}" type="datetimeFigureOut">
              <a:rPr lang="nb-NO" smtClean="0"/>
              <a:pPr/>
              <a:t>19.06.2019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374D4-B606-4140-907B-C980B4D847B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5433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3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46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68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91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14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36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60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82" algn="l" defTabSz="9142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2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Litt kort om hvilke data som finnes i BRIS. </a:t>
            </a:r>
          </a:p>
          <a:p>
            <a:pPr marL="0" marR="0" lvl="0" indent="0" algn="l" defTabSz="9142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 smtClean="0"/>
          </a:p>
          <a:p>
            <a:pPr marL="0" marR="0" lvl="0" indent="0" algn="l" defTabSz="9142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Personer til stede</a:t>
            </a:r>
          </a:p>
          <a:p>
            <a:pPr marL="0" marR="0" lvl="0" indent="0" algn="l" defTabSz="9142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 smtClean="0"/>
          </a:p>
          <a:p>
            <a:r>
              <a:rPr lang="nb-NO" b="1" dirty="0" smtClean="0"/>
              <a:t>Datakvalitet</a:t>
            </a:r>
            <a:r>
              <a:rPr lang="nb-NO" dirty="0" smtClean="0"/>
              <a:t>:</a:t>
            </a:r>
            <a:r>
              <a:rPr lang="nb-NO" baseline="0" dirty="0" smtClean="0"/>
              <a:t> Gode data på en del ting. Vi vet antall oppdrag, tid og sted</a:t>
            </a:r>
          </a:p>
          <a:p>
            <a:r>
              <a:rPr lang="nb-NO" baseline="0" dirty="0" smtClean="0"/>
              <a:t>Noe mer usikkert der brannvesenet selv legger inn og vurdere. Varierende kvalitetssikring og ukjent-andeler. Men vi er godt på vei og dette gir oss et godt grunnlag.</a:t>
            </a:r>
          </a:p>
          <a:p>
            <a:endParaRPr lang="nb-NO" baseline="0" dirty="0" smtClean="0"/>
          </a:p>
          <a:p>
            <a:r>
              <a:rPr lang="nb-NO" baseline="0" dirty="0" smtClean="0"/>
              <a:t>Samles inn ulik info for ulike oppdragstyper. Kun fra 110 på alle unødige utrykninger og mange hjelpeoppgaver. Mer på ulykker og mest branner</a:t>
            </a:r>
          </a:p>
          <a:p>
            <a:endParaRPr lang="nb-NO" baseline="0" dirty="0" smtClean="0"/>
          </a:p>
          <a:p>
            <a:r>
              <a:rPr lang="nb-NO" baseline="0" dirty="0" smtClean="0"/>
              <a:t>Politiets oppgave å etterforske og rapportere branner. Men vi må også ha foreløpige vurderinger fra brannvesenet.</a:t>
            </a:r>
          </a:p>
          <a:p>
            <a:r>
              <a:rPr lang="nb-NO" baseline="0" dirty="0" smtClean="0"/>
              <a:t>Ikke så mye data ennå om velferdsteknologi…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374D4-B606-4140-907B-C980B4D847B2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089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Og aller mest detaljer samles det kanskje inn på branner i bygning som startet i elektrisk</a:t>
            </a:r>
            <a:r>
              <a:rPr lang="nb-NO" baseline="0" dirty="0" smtClean="0"/>
              <a:t> utstyr.  5 hovedtyper. Husholdningsutstyr som jeg kommer tilbake til.</a:t>
            </a:r>
          </a:p>
          <a:p>
            <a:endParaRPr lang="nb-NO" baseline="0" dirty="0" smtClean="0"/>
          </a:p>
          <a:p>
            <a:r>
              <a:rPr lang="nb-NO" baseline="0" dirty="0" smtClean="0"/>
              <a:t>Installasjonsutstyr: Ledninger, koblingsbokser, stikkontakter, sikringer, sikringsskap mm. Når disse settes sammen blir de et elektrisk anlegg. Varmgang kan føre til brann. Dimensjoneringen av anlegge ikke alltid </a:t>
            </a:r>
            <a:r>
              <a:rPr lang="nb-NO" baseline="0" dirty="0" err="1" smtClean="0"/>
              <a:t>iht</a:t>
            </a:r>
            <a:r>
              <a:rPr lang="nb-NO" baseline="0" dirty="0" smtClean="0"/>
              <a:t> dagens strømbruk.</a:t>
            </a:r>
          </a:p>
          <a:p>
            <a:endParaRPr lang="nb-NO" baseline="0" dirty="0" smtClean="0"/>
          </a:p>
          <a:p>
            <a:r>
              <a:rPr lang="nb-NO" baseline="0" dirty="0" smtClean="0"/>
              <a:t>Belysningsutstyr: Høy overflatetemperatur på lamper kan føre til brann. Halogenpærer har høyere overflatetemperatur enn glødelamper</a:t>
            </a:r>
          </a:p>
          <a:p>
            <a:endParaRPr lang="nb-NO" baseline="0" dirty="0" smtClean="0"/>
          </a:p>
          <a:p>
            <a:r>
              <a:rPr lang="nb-NO" baseline="0" dirty="0" err="1" smtClean="0"/>
              <a:t>Audio</a:t>
            </a:r>
            <a:r>
              <a:rPr lang="nb-NO" baseline="0" dirty="0" smtClean="0"/>
              <a:t>/video: Mange nye produkter i denne kategorien. Inkluderer ladere.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374D4-B606-4140-907B-C980B4D847B2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5829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Husholdningsutstyr.</a:t>
            </a:r>
            <a:r>
              <a:rPr lang="nb-NO" baseline="0" dirty="0" smtClean="0"/>
              <a:t> Mange produkter. Mye detaljer her og ned på enkeltprodukter. Noen av disse har ikke vært brukt til nå i BRIS. Små tall for enkeltkategorier. Spør helt ned på navn og produkt og produsent. Men fritekstfelt, som er frivillig. Vil være nyttig info, men tror brannvesenet og DSB i fellesskap har en jobb å gjøre for å få samlet inn gode nok data her.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374D4-B606-4140-907B-C980B4D847B2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0862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2" y="570514"/>
            <a:ext cx="2808351" cy="3780473"/>
          </a:xfrm>
          <a:prstGeom prst="rect">
            <a:avLst/>
          </a:prstGeom>
          <a:solidFill>
            <a:srgbClr val="FF5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06851" y="1757020"/>
            <a:ext cx="2232431" cy="779703"/>
          </a:xfrm>
        </p:spPr>
        <p:txBody>
          <a:bodyPr anchor="t">
            <a:normAutofit/>
          </a:bodyPr>
          <a:lstStyle>
            <a:lvl1pPr algn="l">
              <a:lnSpc>
                <a:spcPts val="2099"/>
              </a:lnSpc>
              <a:defRPr sz="18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06851" y="2682335"/>
            <a:ext cx="2232431" cy="381206"/>
          </a:xfrm>
        </p:spPr>
        <p:txBody>
          <a:bodyPr anchor="t"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413743" y="3686861"/>
            <a:ext cx="1190222" cy="135000"/>
          </a:xfr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C065460-20E7-4544-B60B-28D5041E29B3}" type="datetime4">
              <a:rPr lang="nb-NO" smtClean="0"/>
              <a:pPr/>
              <a:t>19. juni 2019</a:t>
            </a:fld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1" hasCustomPrompt="1"/>
          </p:nvPr>
        </p:nvSpPr>
        <p:spPr>
          <a:xfrm>
            <a:off x="406851" y="3686861"/>
            <a:ext cx="1007662" cy="135000"/>
          </a:xfrm>
        </p:spPr>
        <p:txBody>
          <a:bodyPr anchor="t">
            <a:noAutofit/>
          </a:bodyPr>
          <a:lstStyle>
            <a:lvl1pPr marL="0" indent="0">
              <a:buNone/>
              <a:defRPr sz="1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b-NO" dirty="0" smtClean="0"/>
              <a:t>Navn </a:t>
            </a:r>
            <a:r>
              <a:rPr lang="nb-NO" dirty="0" err="1" smtClean="0"/>
              <a:t>Navnesen</a:t>
            </a:r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1853" cy="125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005787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, 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457911" y="756094"/>
            <a:ext cx="3240405" cy="486061"/>
          </a:xfrm>
        </p:spPr>
        <p:txBody>
          <a:bodyPr>
            <a:normAutofit/>
          </a:bodyPr>
          <a:lstStyle>
            <a:lvl1pPr>
              <a:lnSpc>
                <a:spcPts val="2800"/>
              </a:lnSpc>
              <a:defRPr sz="20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457911" y="1764222"/>
            <a:ext cx="3240405" cy="237516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387E-2639-460A-8798-010C6AF5F6F9}" type="datetimeFigureOut">
              <a:rPr lang="nb-NO" smtClean="0"/>
              <a:pPr/>
              <a:t>19.06.2019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B648-CE22-44E3-B7C5-203226245C35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 hasCustomPrompt="1"/>
          </p:nvPr>
        </p:nvSpPr>
        <p:spPr>
          <a:xfrm>
            <a:off x="432450" y="570514"/>
            <a:ext cx="3492000" cy="3779295"/>
          </a:xfrm>
          <a:solidFill>
            <a:srgbClr val="4F4F4F"/>
          </a:solidFill>
        </p:spPr>
        <p:txBody>
          <a:bodyPr tIns="1151806" anchor="t"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8798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64108" y="756095"/>
            <a:ext cx="3228253" cy="546443"/>
          </a:xfrm>
        </p:spPr>
        <p:txBody>
          <a:bodyPr>
            <a:normAutofit/>
          </a:bodyPr>
          <a:lstStyle>
            <a:lvl1pPr>
              <a:lnSpc>
                <a:spcPts val="2800"/>
              </a:lnSpc>
              <a:defRPr sz="20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64108" y="1764222"/>
            <a:ext cx="3240405" cy="245381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387E-2639-460A-8798-010C6AF5F6F9}" type="datetimeFigureOut">
              <a:rPr lang="nb-NO" smtClean="0"/>
              <a:pPr/>
              <a:t>19.06.2019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B648-CE22-44E3-B7C5-203226245C35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 hasCustomPrompt="1"/>
          </p:nvPr>
        </p:nvSpPr>
        <p:spPr>
          <a:xfrm>
            <a:off x="4536567" y="756095"/>
            <a:ext cx="3240405" cy="3461944"/>
          </a:xfrm>
          <a:solidFill>
            <a:srgbClr val="4F4F4F"/>
          </a:solidFill>
        </p:spPr>
        <p:txBody>
          <a:bodyPr tIns="1151806" anchor="t"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70417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">
    <p:bg>
      <p:bgPr>
        <a:solidFill>
          <a:srgbClr val="4F4F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64107" y="1008126"/>
            <a:ext cx="6185621" cy="3082093"/>
          </a:xfrm>
        </p:spPr>
        <p:txBody>
          <a:bodyPr anchor="t">
            <a:normAutofit/>
          </a:bodyPr>
          <a:lstStyle>
            <a:lvl1pPr algn="l">
              <a:defRPr sz="2400" b="0" cap="none" baseline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398387E-2639-460A-8798-010C6AF5F6F9}" type="datetimeFigureOut">
              <a:rPr lang="nb-NO" smtClean="0"/>
              <a:pPr/>
              <a:t>19.06.2019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160B648-CE22-44E3-B7C5-203226245C35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Rektangel 10"/>
          <p:cNvSpPr/>
          <p:nvPr userDrawn="1"/>
        </p:nvSpPr>
        <p:spPr>
          <a:xfrm>
            <a:off x="0" y="570443"/>
            <a:ext cx="540000" cy="3721545"/>
          </a:xfrm>
          <a:prstGeom prst="rect">
            <a:avLst/>
          </a:prstGeom>
          <a:solidFill>
            <a:srgbClr val="FF5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nb-NO"/>
          </a:p>
        </p:txBody>
      </p:sp>
      <p:pic>
        <p:nvPicPr>
          <p:cNvPr id="3" name="Bild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677" y="4428571"/>
            <a:ext cx="1787323" cy="71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456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bilde">
    <p:bg>
      <p:bgPr>
        <a:solidFill>
          <a:srgbClr val="4F4F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398387E-2639-460A-8798-010C6AF5F6F9}" type="datetimeFigureOut">
              <a:rPr lang="nb-NO" smtClean="0"/>
              <a:pPr/>
              <a:t>19.06.2019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160B648-CE22-44E3-B7C5-203226245C35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Rektangel 7"/>
          <p:cNvSpPr/>
          <p:nvPr userDrawn="1"/>
        </p:nvSpPr>
        <p:spPr>
          <a:xfrm>
            <a:off x="0" y="570443"/>
            <a:ext cx="540000" cy="3721545"/>
          </a:xfrm>
          <a:prstGeom prst="rect">
            <a:avLst/>
          </a:prstGeom>
          <a:solidFill>
            <a:srgbClr val="FF5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 hasCustomPrompt="1"/>
          </p:nvPr>
        </p:nvSpPr>
        <p:spPr>
          <a:xfrm>
            <a:off x="4536568" y="756094"/>
            <a:ext cx="3240405" cy="3324294"/>
          </a:xfrm>
          <a:solidFill>
            <a:schemeClr val="tx1">
              <a:lumMod val="50000"/>
              <a:lumOff val="50000"/>
            </a:schemeClr>
          </a:solidFill>
        </p:spPr>
        <p:txBody>
          <a:bodyPr tIns="1151806" anchor="t"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  <p:sp>
        <p:nvSpPr>
          <p:cNvPr id="10" name="Tittel 1"/>
          <p:cNvSpPr>
            <a:spLocks noGrp="1"/>
          </p:cNvSpPr>
          <p:nvPr>
            <p:ph type="title"/>
          </p:nvPr>
        </p:nvSpPr>
        <p:spPr>
          <a:xfrm>
            <a:off x="864108" y="756094"/>
            <a:ext cx="3240405" cy="3324293"/>
          </a:xfrm>
        </p:spPr>
        <p:txBody>
          <a:bodyPr anchor="t">
            <a:normAutofit/>
          </a:bodyPr>
          <a:lstStyle>
            <a:lvl1pPr algn="l">
              <a:defRPr sz="2000" b="0" cap="none" baseline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2" name="Bild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677" y="4428571"/>
            <a:ext cx="1787323" cy="71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421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387E-2639-460A-8798-010C6AF5F6F9}" type="datetimeFigureOut">
              <a:rPr lang="nb-NO" smtClean="0"/>
              <a:pPr/>
              <a:t>19.06.2019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B648-CE22-44E3-B7C5-203226245C35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Tittel 1"/>
          <p:cNvSpPr>
            <a:spLocks noGrp="1"/>
          </p:cNvSpPr>
          <p:nvPr>
            <p:ph type="title" hasCustomPrompt="1"/>
          </p:nvPr>
        </p:nvSpPr>
        <p:spPr>
          <a:xfrm>
            <a:off x="785034" y="960681"/>
            <a:ext cx="7388009" cy="588600"/>
          </a:xfrm>
        </p:spPr>
        <p:txBody>
          <a:bodyPr>
            <a:normAutofit/>
          </a:bodyPr>
          <a:lstStyle>
            <a:lvl1pPr>
              <a:lnSpc>
                <a:spcPts val="2800"/>
              </a:lnSpc>
              <a:defRPr sz="3000"/>
            </a:lvl1pPr>
          </a:lstStyle>
          <a:p>
            <a:r>
              <a:rPr lang="nb-NO" dirty="0" smtClean="0"/>
              <a:t>Klikk for å redigere tittelstil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785034" y="1822562"/>
            <a:ext cx="3492000" cy="233648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3"/>
          </p:nvPr>
        </p:nvSpPr>
        <p:spPr>
          <a:xfrm>
            <a:off x="4749871" y="1806015"/>
            <a:ext cx="3492000" cy="2353030"/>
          </a:xfrm>
        </p:spPr>
        <p:txBody>
          <a:bodyPr/>
          <a:lstStyle>
            <a:lvl1pPr rtl="0">
              <a:defRPr sz="1800"/>
            </a:lvl1pPr>
            <a:lvl2pPr rtl="0">
              <a:defRPr sz="1600"/>
            </a:lvl2pPr>
            <a:lvl3pPr rtl="0">
              <a:defRPr sz="1400"/>
            </a:lvl3pPr>
            <a:lvl4pPr rtl="0">
              <a:defRPr sz="1200"/>
            </a:lvl4pPr>
            <a:lvl5pPr rtl="0">
              <a:defRPr sz="12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10370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7178" y="1017958"/>
            <a:ext cx="6259065" cy="486061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387E-2639-460A-8798-010C6AF5F6F9}" type="datetimeFigureOut">
              <a:rPr lang="nb-NO" smtClean="0"/>
              <a:pPr/>
              <a:t>19.06.2019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B648-CE22-44E3-B7C5-203226245C3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8184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387E-2639-460A-8798-010C6AF5F6F9}" type="datetimeFigureOut">
              <a:rPr lang="nb-NO" smtClean="0"/>
              <a:pPr/>
              <a:t>19.06.2019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B648-CE22-44E3-B7C5-203226245C3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2803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387E-2639-460A-8798-010C6AF5F6F9}" type="datetimeFigureOut">
              <a:rPr lang="nb-NO" smtClean="0"/>
              <a:pPr/>
              <a:t>19.06.2019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B648-CE22-44E3-B7C5-203226245C3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465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387E-2639-460A-8798-010C6AF5F6F9}" type="datetimeFigureOut">
              <a:rPr lang="nb-NO" smtClean="0"/>
              <a:pPr/>
              <a:t>19.06.2019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B648-CE22-44E3-B7C5-203226245C3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7516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 - uten pun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 smtClean="0"/>
              <a:t>Tekst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387E-2639-460A-8798-010C6AF5F6F9}" type="datetimeFigureOut">
              <a:rPr lang="nb-NO" smtClean="0"/>
              <a:pPr/>
              <a:t>19.06.2019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B648-CE22-44E3-B7C5-203226245C3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350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">
    <p:bg>
      <p:bgPr>
        <a:solidFill>
          <a:srgbClr val="D16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2" y="504063"/>
            <a:ext cx="2811951" cy="3787673"/>
          </a:xfrm>
          <a:prstGeom prst="rect">
            <a:avLst/>
          </a:prstGeom>
          <a:solidFill>
            <a:srgbClr val="4F4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2054" y="1249355"/>
            <a:ext cx="1937042" cy="1032371"/>
          </a:xfrm>
          <a:noFill/>
        </p:spPr>
        <p:txBody>
          <a:bodyPr bIns="190768" anchor="t">
            <a:noAutofit/>
          </a:bodyPr>
          <a:lstStyle>
            <a:lvl1pPr algn="l">
              <a:lnSpc>
                <a:spcPts val="2099"/>
              </a:lnSpc>
              <a:defRPr sz="18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cxnSp>
        <p:nvCxnSpPr>
          <p:cNvPr id="10" name="Rett linje 9"/>
          <p:cNvCxnSpPr/>
          <p:nvPr userDrawn="1"/>
        </p:nvCxnSpPr>
        <p:spPr>
          <a:xfrm>
            <a:off x="432054" y="1004526"/>
            <a:ext cx="1937042" cy="0"/>
          </a:xfrm>
          <a:prstGeom prst="line">
            <a:avLst/>
          </a:prstGeom>
          <a:ln w="7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Sylinder 15"/>
          <p:cNvSpPr txBox="1"/>
          <p:nvPr userDrawn="1"/>
        </p:nvSpPr>
        <p:spPr>
          <a:xfrm>
            <a:off x="-1475878" y="1"/>
            <a:ext cx="1388268" cy="2092864"/>
          </a:xfrm>
          <a:prstGeom prst="rect">
            <a:avLst/>
          </a:prstGeom>
          <a:solidFill>
            <a:srgbClr val="4F4F4F"/>
          </a:solidFill>
        </p:spPr>
        <p:txBody>
          <a:bodyPr wrap="square" lIns="91424" tIns="45712" rIns="91424" bIns="45712" rtlCol="0">
            <a:spAutoFit/>
          </a:bodyPr>
          <a:lstStyle/>
          <a:p>
            <a:r>
              <a:rPr lang="nb-NO" sz="1000" b="1" dirty="0" smtClean="0">
                <a:solidFill>
                  <a:schemeClr val="bg1"/>
                </a:solidFill>
              </a:rPr>
              <a:t>Hvordan skifte</a:t>
            </a:r>
            <a:r>
              <a:rPr lang="nb-NO" sz="1000" b="1" baseline="0" dirty="0" smtClean="0">
                <a:solidFill>
                  <a:schemeClr val="bg1"/>
                </a:solidFill>
              </a:rPr>
              <a:t> </a:t>
            </a:r>
            <a:r>
              <a:rPr lang="nb-NO" sz="1000" b="1" dirty="0" smtClean="0">
                <a:solidFill>
                  <a:schemeClr val="bg1"/>
                </a:solidFill>
              </a:rPr>
              <a:t>bakgrunnsbilde: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dirty="0" smtClean="0">
                <a:solidFill>
                  <a:schemeClr val="bg1"/>
                </a:solidFill>
              </a:rPr>
              <a:t>Høyreklikk på siden og velg «Formater bakgrunn»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dirty="0" smtClean="0">
                <a:solidFill>
                  <a:schemeClr val="bg1"/>
                </a:solidFill>
              </a:rPr>
              <a:t>Velg «Fyll» &gt;</a:t>
            </a:r>
            <a:r>
              <a:rPr lang="nb-NO" sz="1000" baseline="0" dirty="0" smtClean="0">
                <a:solidFill>
                  <a:schemeClr val="bg1"/>
                </a:solidFill>
              </a:rPr>
              <a:t> «Bilde eller tekstur»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baseline="0" dirty="0" smtClean="0">
                <a:solidFill>
                  <a:schemeClr val="bg1"/>
                </a:solidFill>
              </a:rPr>
              <a:t>Trykk «Sett inn fra Fil»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baseline="0" dirty="0" smtClean="0">
                <a:solidFill>
                  <a:schemeClr val="bg1"/>
                </a:solidFill>
              </a:rPr>
              <a:t>Bla deg fram til ønsket bilde</a:t>
            </a:r>
            <a:endParaRPr lang="nb-NO" sz="1000" dirty="0" smtClean="0">
              <a:solidFill>
                <a:schemeClr val="bg1"/>
              </a:solidFill>
            </a:endParaRPr>
          </a:p>
        </p:txBody>
      </p:sp>
      <p:cxnSp>
        <p:nvCxnSpPr>
          <p:cNvPr id="8" name="Rett linje 7"/>
          <p:cNvCxnSpPr/>
          <p:nvPr userDrawn="1"/>
        </p:nvCxnSpPr>
        <p:spPr>
          <a:xfrm>
            <a:off x="432054" y="2523916"/>
            <a:ext cx="1937042" cy="0"/>
          </a:xfrm>
          <a:prstGeom prst="line">
            <a:avLst/>
          </a:prstGeom>
          <a:ln w="7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Bild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677" y="4428571"/>
            <a:ext cx="1787323" cy="71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161192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 #2">
    <p:bg>
      <p:bgPr>
        <a:solidFill>
          <a:srgbClr val="F0CB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 userDrawn="1"/>
        </p:nvSpPr>
        <p:spPr>
          <a:xfrm>
            <a:off x="-1475878" y="1"/>
            <a:ext cx="1388268" cy="2092864"/>
          </a:xfrm>
          <a:prstGeom prst="rect">
            <a:avLst/>
          </a:prstGeom>
          <a:solidFill>
            <a:srgbClr val="4F4F4F"/>
          </a:solidFill>
        </p:spPr>
        <p:txBody>
          <a:bodyPr wrap="square" lIns="91424" tIns="45712" rIns="91424" bIns="45712" rtlCol="0">
            <a:spAutoFit/>
          </a:bodyPr>
          <a:lstStyle/>
          <a:p>
            <a:r>
              <a:rPr lang="nb-NO" sz="1000" b="1" dirty="0" smtClean="0">
                <a:solidFill>
                  <a:schemeClr val="bg1"/>
                </a:solidFill>
              </a:rPr>
              <a:t>Hvordan skifte</a:t>
            </a:r>
            <a:r>
              <a:rPr lang="nb-NO" sz="1000" b="1" baseline="0" dirty="0" smtClean="0">
                <a:solidFill>
                  <a:schemeClr val="bg1"/>
                </a:solidFill>
              </a:rPr>
              <a:t> </a:t>
            </a:r>
            <a:r>
              <a:rPr lang="nb-NO" sz="1000" b="1" dirty="0" smtClean="0">
                <a:solidFill>
                  <a:schemeClr val="bg1"/>
                </a:solidFill>
              </a:rPr>
              <a:t>bakgrunnsbilde: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dirty="0" smtClean="0">
                <a:solidFill>
                  <a:schemeClr val="bg1"/>
                </a:solidFill>
              </a:rPr>
              <a:t>Høyreklikk på siden og velg «Formater bakgrunn»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dirty="0" smtClean="0">
                <a:solidFill>
                  <a:schemeClr val="bg1"/>
                </a:solidFill>
              </a:rPr>
              <a:t>Velg «Fyll» &gt;</a:t>
            </a:r>
            <a:r>
              <a:rPr lang="nb-NO" sz="1000" baseline="0" dirty="0" smtClean="0">
                <a:solidFill>
                  <a:schemeClr val="bg1"/>
                </a:solidFill>
              </a:rPr>
              <a:t> «Bilde eller tekstur»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baseline="0" dirty="0" smtClean="0">
                <a:solidFill>
                  <a:schemeClr val="bg1"/>
                </a:solidFill>
              </a:rPr>
              <a:t>Trykk «Sett inn fra Fil»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baseline="0" dirty="0" smtClean="0">
                <a:solidFill>
                  <a:schemeClr val="bg1"/>
                </a:solidFill>
              </a:rPr>
              <a:t>Bla deg fram til ønsket bilde</a:t>
            </a:r>
            <a:endParaRPr lang="nb-NO" sz="1000" dirty="0" smtClean="0">
              <a:solidFill>
                <a:schemeClr val="bg1"/>
              </a:solidFill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2" y="504063"/>
            <a:ext cx="2811951" cy="3787673"/>
          </a:xfrm>
          <a:prstGeom prst="rect">
            <a:avLst/>
          </a:prstGeom>
          <a:solidFill>
            <a:srgbClr val="4F4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nb-NO"/>
          </a:p>
        </p:txBody>
      </p:sp>
      <p:cxnSp>
        <p:nvCxnSpPr>
          <p:cNvPr id="8" name="Rett linje 7"/>
          <p:cNvCxnSpPr/>
          <p:nvPr userDrawn="1"/>
        </p:nvCxnSpPr>
        <p:spPr>
          <a:xfrm>
            <a:off x="432054" y="1004526"/>
            <a:ext cx="1937042" cy="0"/>
          </a:xfrm>
          <a:prstGeom prst="line">
            <a:avLst/>
          </a:prstGeom>
          <a:ln w="7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>
            <a:off x="432054" y="2523916"/>
            <a:ext cx="1937042" cy="0"/>
          </a:xfrm>
          <a:prstGeom prst="line">
            <a:avLst/>
          </a:prstGeom>
          <a:ln w="7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2054" y="1249356"/>
            <a:ext cx="1937042" cy="1033329"/>
          </a:xfrm>
          <a:noFill/>
        </p:spPr>
        <p:txBody>
          <a:bodyPr bIns="190768" anchor="t">
            <a:noAutofit/>
          </a:bodyPr>
          <a:lstStyle>
            <a:lvl1pPr algn="l">
              <a:lnSpc>
                <a:spcPts val="2099"/>
              </a:lnSpc>
              <a:defRPr sz="18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677" y="4428571"/>
            <a:ext cx="1787323" cy="71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438746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 #3">
    <p:bg>
      <p:bgPr>
        <a:solidFill>
          <a:srgbClr val="91C2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 userDrawn="1"/>
        </p:nvSpPr>
        <p:spPr>
          <a:xfrm>
            <a:off x="-1475878" y="1"/>
            <a:ext cx="1388268" cy="2092864"/>
          </a:xfrm>
          <a:prstGeom prst="rect">
            <a:avLst/>
          </a:prstGeom>
          <a:solidFill>
            <a:srgbClr val="4F4F4F"/>
          </a:solidFill>
        </p:spPr>
        <p:txBody>
          <a:bodyPr wrap="square" lIns="91424" tIns="45712" rIns="91424" bIns="45712" rtlCol="0">
            <a:spAutoFit/>
          </a:bodyPr>
          <a:lstStyle/>
          <a:p>
            <a:r>
              <a:rPr lang="nb-NO" sz="1000" b="1" dirty="0" smtClean="0">
                <a:solidFill>
                  <a:schemeClr val="bg1"/>
                </a:solidFill>
              </a:rPr>
              <a:t>Hvordan skifte</a:t>
            </a:r>
            <a:r>
              <a:rPr lang="nb-NO" sz="1000" b="1" baseline="0" dirty="0" smtClean="0">
                <a:solidFill>
                  <a:schemeClr val="bg1"/>
                </a:solidFill>
              </a:rPr>
              <a:t> </a:t>
            </a:r>
            <a:r>
              <a:rPr lang="nb-NO" sz="1000" b="1" dirty="0" smtClean="0">
                <a:solidFill>
                  <a:schemeClr val="bg1"/>
                </a:solidFill>
              </a:rPr>
              <a:t>bakgrunnsbilde: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dirty="0" smtClean="0">
                <a:solidFill>
                  <a:schemeClr val="bg1"/>
                </a:solidFill>
              </a:rPr>
              <a:t>Høyreklikk på siden og velg «Formater bakgrunn»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dirty="0" smtClean="0">
                <a:solidFill>
                  <a:schemeClr val="bg1"/>
                </a:solidFill>
              </a:rPr>
              <a:t>Velg «Fyll» &gt;</a:t>
            </a:r>
            <a:r>
              <a:rPr lang="nb-NO" sz="1000" baseline="0" dirty="0" smtClean="0">
                <a:solidFill>
                  <a:schemeClr val="bg1"/>
                </a:solidFill>
              </a:rPr>
              <a:t> «Bilde eller tekstur»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baseline="0" dirty="0" smtClean="0">
                <a:solidFill>
                  <a:schemeClr val="bg1"/>
                </a:solidFill>
              </a:rPr>
              <a:t>Trykk «Sett inn fra Fil»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baseline="0" dirty="0" smtClean="0">
                <a:solidFill>
                  <a:schemeClr val="bg1"/>
                </a:solidFill>
              </a:rPr>
              <a:t>Bla deg fram til ønsket bilde</a:t>
            </a:r>
            <a:endParaRPr lang="nb-NO" sz="1000" dirty="0" smtClean="0">
              <a:solidFill>
                <a:schemeClr val="bg1"/>
              </a:solidFill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2" y="504063"/>
            <a:ext cx="2811951" cy="3787673"/>
          </a:xfrm>
          <a:prstGeom prst="rect">
            <a:avLst/>
          </a:prstGeom>
          <a:solidFill>
            <a:srgbClr val="4F4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nb-NO"/>
          </a:p>
        </p:txBody>
      </p:sp>
      <p:cxnSp>
        <p:nvCxnSpPr>
          <p:cNvPr id="9" name="Rett linje 8"/>
          <p:cNvCxnSpPr/>
          <p:nvPr userDrawn="1"/>
        </p:nvCxnSpPr>
        <p:spPr>
          <a:xfrm>
            <a:off x="432054" y="1004526"/>
            <a:ext cx="1937042" cy="0"/>
          </a:xfrm>
          <a:prstGeom prst="line">
            <a:avLst/>
          </a:prstGeom>
          <a:ln w="7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>
            <a:off x="432054" y="2523916"/>
            <a:ext cx="1937042" cy="0"/>
          </a:xfrm>
          <a:prstGeom prst="line">
            <a:avLst/>
          </a:prstGeom>
          <a:ln w="7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2054" y="1249356"/>
            <a:ext cx="1937042" cy="1033329"/>
          </a:xfrm>
          <a:noFill/>
        </p:spPr>
        <p:txBody>
          <a:bodyPr bIns="190768" anchor="t">
            <a:noAutofit/>
          </a:bodyPr>
          <a:lstStyle>
            <a:lvl1pPr algn="l">
              <a:lnSpc>
                <a:spcPts val="2099"/>
              </a:lnSpc>
              <a:defRPr sz="18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677" y="4428571"/>
            <a:ext cx="1787323" cy="71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275302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 #4">
    <p:bg>
      <p:bgPr>
        <a:solidFill>
          <a:srgbClr val="14B2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 userDrawn="1"/>
        </p:nvSpPr>
        <p:spPr>
          <a:xfrm>
            <a:off x="-1475878" y="1"/>
            <a:ext cx="1388268" cy="2092864"/>
          </a:xfrm>
          <a:prstGeom prst="rect">
            <a:avLst/>
          </a:prstGeom>
          <a:solidFill>
            <a:srgbClr val="4F4F4F"/>
          </a:solidFill>
        </p:spPr>
        <p:txBody>
          <a:bodyPr wrap="square" lIns="91424" tIns="45712" rIns="91424" bIns="45712" rtlCol="0">
            <a:spAutoFit/>
          </a:bodyPr>
          <a:lstStyle/>
          <a:p>
            <a:r>
              <a:rPr lang="nb-NO" sz="1000" b="1" dirty="0" smtClean="0">
                <a:solidFill>
                  <a:schemeClr val="bg1"/>
                </a:solidFill>
              </a:rPr>
              <a:t>Hvordan skifte</a:t>
            </a:r>
            <a:r>
              <a:rPr lang="nb-NO" sz="1000" b="1" baseline="0" dirty="0" smtClean="0">
                <a:solidFill>
                  <a:schemeClr val="bg1"/>
                </a:solidFill>
              </a:rPr>
              <a:t> </a:t>
            </a:r>
            <a:r>
              <a:rPr lang="nb-NO" sz="1000" b="1" dirty="0" smtClean="0">
                <a:solidFill>
                  <a:schemeClr val="bg1"/>
                </a:solidFill>
              </a:rPr>
              <a:t>bakgrunnsbilde: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dirty="0" smtClean="0">
                <a:solidFill>
                  <a:schemeClr val="bg1"/>
                </a:solidFill>
              </a:rPr>
              <a:t>Høyreklikk på siden og velg «Formater bakgrunn»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dirty="0" smtClean="0">
                <a:solidFill>
                  <a:schemeClr val="bg1"/>
                </a:solidFill>
              </a:rPr>
              <a:t>Velg «Fyll» &gt;</a:t>
            </a:r>
            <a:r>
              <a:rPr lang="nb-NO" sz="1000" baseline="0" dirty="0" smtClean="0">
                <a:solidFill>
                  <a:schemeClr val="bg1"/>
                </a:solidFill>
              </a:rPr>
              <a:t> «Bilde eller tekstur»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baseline="0" dirty="0" smtClean="0">
                <a:solidFill>
                  <a:schemeClr val="bg1"/>
                </a:solidFill>
              </a:rPr>
              <a:t>Trykk «Sett inn fra Fil»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baseline="0" dirty="0" smtClean="0">
                <a:solidFill>
                  <a:schemeClr val="bg1"/>
                </a:solidFill>
              </a:rPr>
              <a:t>Bla deg fram til ønsket bilde</a:t>
            </a:r>
            <a:endParaRPr lang="nb-NO" sz="1000" dirty="0" smtClean="0">
              <a:solidFill>
                <a:schemeClr val="bg1"/>
              </a:solidFill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2" y="504063"/>
            <a:ext cx="2811951" cy="3787673"/>
          </a:xfrm>
          <a:prstGeom prst="rect">
            <a:avLst/>
          </a:prstGeom>
          <a:solidFill>
            <a:srgbClr val="4F4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nb-NO"/>
          </a:p>
        </p:txBody>
      </p:sp>
      <p:cxnSp>
        <p:nvCxnSpPr>
          <p:cNvPr id="8" name="Rett linje 7"/>
          <p:cNvCxnSpPr/>
          <p:nvPr userDrawn="1"/>
        </p:nvCxnSpPr>
        <p:spPr>
          <a:xfrm>
            <a:off x="432054" y="1004526"/>
            <a:ext cx="1937042" cy="0"/>
          </a:xfrm>
          <a:prstGeom prst="line">
            <a:avLst/>
          </a:prstGeom>
          <a:ln w="7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>
            <a:off x="432054" y="2523916"/>
            <a:ext cx="1937042" cy="0"/>
          </a:xfrm>
          <a:prstGeom prst="line">
            <a:avLst/>
          </a:prstGeom>
          <a:ln w="7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2054" y="1245756"/>
            <a:ext cx="1937042" cy="731240"/>
          </a:xfrm>
          <a:noFill/>
        </p:spPr>
        <p:txBody>
          <a:bodyPr bIns="190768" anchor="t">
            <a:spAutoFit/>
          </a:bodyPr>
          <a:lstStyle>
            <a:lvl1pPr algn="l">
              <a:lnSpc>
                <a:spcPts val="2099"/>
              </a:lnSpc>
              <a:defRPr sz="18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677" y="4428571"/>
            <a:ext cx="1787323" cy="71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514721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 #5">
    <p:bg>
      <p:bgPr>
        <a:solidFill>
          <a:srgbClr val="4A6C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 userDrawn="1"/>
        </p:nvSpPr>
        <p:spPr>
          <a:xfrm>
            <a:off x="-1475878" y="1"/>
            <a:ext cx="1388268" cy="2092864"/>
          </a:xfrm>
          <a:prstGeom prst="rect">
            <a:avLst/>
          </a:prstGeom>
          <a:solidFill>
            <a:srgbClr val="4F4F4F"/>
          </a:solidFill>
        </p:spPr>
        <p:txBody>
          <a:bodyPr wrap="square" lIns="91424" tIns="45712" rIns="91424" bIns="45712" rtlCol="0">
            <a:spAutoFit/>
          </a:bodyPr>
          <a:lstStyle/>
          <a:p>
            <a:r>
              <a:rPr lang="nb-NO" sz="1000" b="1" dirty="0" smtClean="0">
                <a:solidFill>
                  <a:schemeClr val="bg1"/>
                </a:solidFill>
              </a:rPr>
              <a:t>Hvordan skifte</a:t>
            </a:r>
            <a:r>
              <a:rPr lang="nb-NO" sz="1000" b="1" baseline="0" dirty="0" smtClean="0">
                <a:solidFill>
                  <a:schemeClr val="bg1"/>
                </a:solidFill>
              </a:rPr>
              <a:t> </a:t>
            </a:r>
            <a:r>
              <a:rPr lang="nb-NO" sz="1000" b="1" dirty="0" smtClean="0">
                <a:solidFill>
                  <a:schemeClr val="bg1"/>
                </a:solidFill>
              </a:rPr>
              <a:t>bakgrunnsbilde: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dirty="0" smtClean="0">
                <a:solidFill>
                  <a:schemeClr val="bg1"/>
                </a:solidFill>
              </a:rPr>
              <a:t>Høyreklikk på siden og velg «Formater bakgrunn»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dirty="0" smtClean="0">
                <a:solidFill>
                  <a:schemeClr val="bg1"/>
                </a:solidFill>
              </a:rPr>
              <a:t>Velg «Fyll» &gt;</a:t>
            </a:r>
            <a:r>
              <a:rPr lang="nb-NO" sz="1000" baseline="0" dirty="0" smtClean="0">
                <a:solidFill>
                  <a:schemeClr val="bg1"/>
                </a:solidFill>
              </a:rPr>
              <a:t> «Bilde eller tekstur»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baseline="0" dirty="0" smtClean="0">
                <a:solidFill>
                  <a:schemeClr val="bg1"/>
                </a:solidFill>
              </a:rPr>
              <a:t>Trykk «Sett inn fra Fil»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baseline="0" dirty="0" smtClean="0">
                <a:solidFill>
                  <a:schemeClr val="bg1"/>
                </a:solidFill>
              </a:rPr>
              <a:t>Bla deg fram til ønsket bilde</a:t>
            </a:r>
            <a:endParaRPr lang="nb-NO" sz="1000" dirty="0" smtClean="0">
              <a:solidFill>
                <a:schemeClr val="bg1"/>
              </a:solidFill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2" y="504063"/>
            <a:ext cx="2811951" cy="3787673"/>
          </a:xfrm>
          <a:prstGeom prst="rect">
            <a:avLst/>
          </a:prstGeom>
          <a:solidFill>
            <a:srgbClr val="4F4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nb-NO"/>
          </a:p>
        </p:txBody>
      </p:sp>
      <p:cxnSp>
        <p:nvCxnSpPr>
          <p:cNvPr id="8" name="Rett linje 7"/>
          <p:cNvCxnSpPr/>
          <p:nvPr userDrawn="1"/>
        </p:nvCxnSpPr>
        <p:spPr>
          <a:xfrm>
            <a:off x="432054" y="1004526"/>
            <a:ext cx="1937042" cy="0"/>
          </a:xfrm>
          <a:prstGeom prst="line">
            <a:avLst/>
          </a:prstGeom>
          <a:ln w="7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>
            <a:off x="432054" y="2523916"/>
            <a:ext cx="1937042" cy="0"/>
          </a:xfrm>
          <a:prstGeom prst="line">
            <a:avLst/>
          </a:prstGeom>
          <a:ln w="7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2054" y="1245756"/>
            <a:ext cx="1937042" cy="1033329"/>
          </a:xfrm>
          <a:noFill/>
        </p:spPr>
        <p:txBody>
          <a:bodyPr bIns="190768" anchor="t">
            <a:noAutofit/>
          </a:bodyPr>
          <a:lstStyle>
            <a:lvl1pPr algn="l">
              <a:lnSpc>
                <a:spcPts val="2099"/>
              </a:lnSpc>
              <a:defRPr sz="18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677" y="4428571"/>
            <a:ext cx="1787323" cy="71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199939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 #6">
    <p:bg>
      <p:bgPr>
        <a:solidFill>
          <a:srgbClr val="B559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 userDrawn="1"/>
        </p:nvSpPr>
        <p:spPr>
          <a:xfrm>
            <a:off x="-1475878" y="1"/>
            <a:ext cx="1388268" cy="2092864"/>
          </a:xfrm>
          <a:prstGeom prst="rect">
            <a:avLst/>
          </a:prstGeom>
          <a:solidFill>
            <a:srgbClr val="4F4F4F"/>
          </a:solidFill>
        </p:spPr>
        <p:txBody>
          <a:bodyPr wrap="square" lIns="91424" tIns="45712" rIns="91424" bIns="45712" rtlCol="0">
            <a:spAutoFit/>
          </a:bodyPr>
          <a:lstStyle/>
          <a:p>
            <a:r>
              <a:rPr lang="nb-NO" sz="1000" b="1" dirty="0" smtClean="0">
                <a:solidFill>
                  <a:schemeClr val="bg1"/>
                </a:solidFill>
              </a:rPr>
              <a:t>Hvordan skifte</a:t>
            </a:r>
            <a:r>
              <a:rPr lang="nb-NO" sz="1000" b="1" baseline="0" dirty="0" smtClean="0">
                <a:solidFill>
                  <a:schemeClr val="bg1"/>
                </a:solidFill>
              </a:rPr>
              <a:t> </a:t>
            </a:r>
            <a:r>
              <a:rPr lang="nb-NO" sz="1000" b="1" dirty="0" smtClean="0">
                <a:solidFill>
                  <a:schemeClr val="bg1"/>
                </a:solidFill>
              </a:rPr>
              <a:t>bakgrunnsbilde: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dirty="0" smtClean="0">
                <a:solidFill>
                  <a:schemeClr val="bg1"/>
                </a:solidFill>
              </a:rPr>
              <a:t>Høyreklikk på siden og velg «Formater bakgrunn»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dirty="0" smtClean="0">
                <a:solidFill>
                  <a:schemeClr val="bg1"/>
                </a:solidFill>
              </a:rPr>
              <a:t>Velg «Fyll» &gt;</a:t>
            </a:r>
            <a:r>
              <a:rPr lang="nb-NO" sz="1000" baseline="0" dirty="0" smtClean="0">
                <a:solidFill>
                  <a:schemeClr val="bg1"/>
                </a:solidFill>
              </a:rPr>
              <a:t> «Bilde eller tekstur»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baseline="0" dirty="0" smtClean="0">
                <a:solidFill>
                  <a:schemeClr val="bg1"/>
                </a:solidFill>
              </a:rPr>
              <a:t>Trykk «Sett inn fra Fil»</a:t>
            </a:r>
          </a:p>
          <a:p>
            <a:pPr marL="123804" indent="-123804">
              <a:buFont typeface="+mj-lt"/>
              <a:buAutoNum type="arabicPeriod"/>
            </a:pPr>
            <a:r>
              <a:rPr lang="nb-NO" sz="1000" baseline="0" dirty="0" smtClean="0">
                <a:solidFill>
                  <a:schemeClr val="bg1"/>
                </a:solidFill>
              </a:rPr>
              <a:t>Bla deg fram til ønsket bilde</a:t>
            </a:r>
            <a:endParaRPr lang="nb-NO" sz="1000" dirty="0" smtClean="0">
              <a:solidFill>
                <a:schemeClr val="bg1"/>
              </a:solidFill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2" y="504063"/>
            <a:ext cx="2811951" cy="3787673"/>
          </a:xfrm>
          <a:prstGeom prst="rect">
            <a:avLst/>
          </a:prstGeom>
          <a:solidFill>
            <a:srgbClr val="4F4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nb-NO"/>
          </a:p>
        </p:txBody>
      </p:sp>
      <p:cxnSp>
        <p:nvCxnSpPr>
          <p:cNvPr id="8" name="Rett linje 7"/>
          <p:cNvCxnSpPr/>
          <p:nvPr userDrawn="1"/>
        </p:nvCxnSpPr>
        <p:spPr>
          <a:xfrm>
            <a:off x="432054" y="1004526"/>
            <a:ext cx="1937042" cy="0"/>
          </a:xfrm>
          <a:prstGeom prst="line">
            <a:avLst/>
          </a:prstGeom>
          <a:ln w="7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>
            <a:off x="432054" y="2523916"/>
            <a:ext cx="1937042" cy="0"/>
          </a:xfrm>
          <a:prstGeom prst="line">
            <a:avLst/>
          </a:prstGeom>
          <a:ln w="7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2054" y="1245756"/>
            <a:ext cx="1937042" cy="1033200"/>
          </a:xfrm>
          <a:noFill/>
        </p:spPr>
        <p:txBody>
          <a:bodyPr bIns="190768" anchor="t">
            <a:noAutofit/>
          </a:bodyPr>
          <a:lstStyle>
            <a:lvl1pPr algn="l">
              <a:lnSpc>
                <a:spcPts val="2099"/>
              </a:lnSpc>
              <a:defRPr sz="18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677" y="4428571"/>
            <a:ext cx="1787323" cy="71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608615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27178" y="986989"/>
            <a:ext cx="6259065" cy="486061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27179" y="1715061"/>
            <a:ext cx="6259064" cy="252031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53862" y="4719398"/>
            <a:ext cx="755696" cy="9877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rgbClr val="4F4F4F"/>
                </a:solidFill>
              </a:defRPr>
            </a:lvl1pPr>
          </a:lstStyle>
          <a:p>
            <a:fld id="{C398387E-2639-460A-8798-010C6AF5F6F9}" type="datetimeFigureOut">
              <a:rPr lang="nb-NO" smtClean="0"/>
              <a:pPr/>
              <a:t>19.06.2019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863693" y="4818176"/>
            <a:ext cx="6186036" cy="979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rgbClr val="4F4F4F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3694" y="4916141"/>
            <a:ext cx="755696" cy="9877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rgbClr val="4F4F4F"/>
                </a:solidFill>
              </a:defRPr>
            </a:lvl1pPr>
          </a:lstStyle>
          <a:p>
            <a:fld id="{2160B648-CE22-44E3-B7C5-203226245C3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Rektangel 6"/>
          <p:cNvSpPr/>
          <p:nvPr/>
        </p:nvSpPr>
        <p:spPr>
          <a:xfrm>
            <a:off x="0" y="570514"/>
            <a:ext cx="432054" cy="3780473"/>
          </a:xfrm>
          <a:prstGeom prst="rect">
            <a:avLst/>
          </a:prstGeom>
          <a:solidFill>
            <a:srgbClr val="FF5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677" y="4428571"/>
            <a:ext cx="1787323" cy="71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59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9" r:id="rId3"/>
    <p:sldLayoutId id="2147483660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1" r:id="rId10"/>
    <p:sldLayoutId id="2147483662" r:id="rId11"/>
    <p:sldLayoutId id="2147483651" r:id="rId12"/>
    <p:sldLayoutId id="2147483663" r:id="rId13"/>
    <p:sldLayoutId id="2147483652" r:id="rId14"/>
    <p:sldLayoutId id="2147483654" r:id="rId15"/>
    <p:sldLayoutId id="2147483655" r:id="rId16"/>
    <p:sldLayoutId id="2147483670" r:id="rId17"/>
  </p:sldLayoutIdLst>
  <p:txStyles>
    <p:titleStyle>
      <a:lvl1pPr algn="l" defTabSz="914246" rtl="0" eaLnBrk="1" latinLnBrk="0" hangingPunct="1">
        <a:spcBef>
          <a:spcPct val="0"/>
        </a:spcBef>
        <a:buNone/>
        <a:defRPr sz="3000" kern="1200">
          <a:solidFill>
            <a:srgbClr val="FF5600"/>
          </a:solidFill>
          <a:latin typeface="+mj-lt"/>
          <a:ea typeface="+mj-ea"/>
          <a:cs typeface="+mj-cs"/>
        </a:defRPr>
      </a:lvl1pPr>
    </p:titleStyle>
    <p:bodyStyle>
      <a:lvl1pPr marL="251958" indent="-251958" algn="l" defTabSz="914246" rtl="0" eaLnBrk="1" latinLnBrk="0" hangingPunct="1">
        <a:spcBef>
          <a:spcPct val="20000"/>
        </a:spcBef>
        <a:buClr>
          <a:srgbClr val="FF5600"/>
        </a:buClr>
        <a:buFont typeface="Symbol" panose="05050102010706020507" pitchFamily="18" charset="2"/>
        <a:buChar char="·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24" indent="-285702" algn="l" defTabSz="914246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rgbClr val="4F4F4F"/>
          </a:solidFill>
          <a:latin typeface="+mn-lt"/>
          <a:ea typeface="+mn-ea"/>
          <a:cs typeface="+mn-cs"/>
        </a:defRPr>
      </a:lvl2pPr>
      <a:lvl3pPr marL="1142807" indent="-228562" algn="l" defTabSz="914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rgbClr val="4F4F4F"/>
          </a:solidFill>
          <a:latin typeface="+mn-lt"/>
          <a:ea typeface="+mn-ea"/>
          <a:cs typeface="+mn-cs"/>
        </a:defRPr>
      </a:lvl3pPr>
      <a:lvl4pPr marL="1599930" indent="-228562" algn="l" defTabSz="914246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rgbClr val="4F4F4F"/>
          </a:solidFill>
          <a:latin typeface="+mn-lt"/>
          <a:ea typeface="+mn-ea"/>
          <a:cs typeface="+mn-cs"/>
        </a:defRPr>
      </a:lvl4pPr>
      <a:lvl5pPr marL="2057052" indent="-228562" algn="l" defTabSz="914246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rgbClr val="4F4F4F"/>
          </a:solidFill>
          <a:latin typeface="+mn-lt"/>
          <a:ea typeface="+mn-ea"/>
          <a:cs typeface="+mn-cs"/>
        </a:defRPr>
      </a:lvl5pPr>
      <a:lvl6pPr marL="2514175" indent="-228562" algn="l" defTabSz="914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98" indent="-228562" algn="l" defTabSz="914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21" indent="-228562" algn="l" defTabSz="914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44" indent="-228562" algn="l" defTabSz="914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3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6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8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91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14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36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60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82" algn="l" defTabSz="9142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4458" y="229443"/>
            <a:ext cx="7249042" cy="486061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Hva finnes i BRIS om brannhendelser i bygg</a:t>
            </a:r>
            <a:endParaRPr lang="nb-NO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496907"/>
              </p:ext>
            </p:extLst>
          </p:nvPr>
        </p:nvGraphicFramePr>
        <p:xfrm>
          <a:off x="547403" y="855331"/>
          <a:ext cx="8236921" cy="3338398"/>
        </p:xfrm>
        <a:graphic>
          <a:graphicData uri="http://schemas.openxmlformats.org/drawingml/2006/table">
            <a:tbl>
              <a:tblPr firstRow="1" firstCol="1" bandRow="1"/>
              <a:tblGrid>
                <a:gridCol w="1288527"/>
                <a:gridCol w="1460559"/>
                <a:gridCol w="1566672"/>
                <a:gridCol w="1346639"/>
                <a:gridCol w="1378536"/>
                <a:gridCol w="1195988"/>
              </a:tblGrid>
              <a:tr h="5990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Årsak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forutsetning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Brannsikrings-tiltak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4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Hva og hvorfor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HENDELSEN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Beredskaps-innsats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Konse-kvenser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</a:t>
                      </a:r>
                      <a:r>
                        <a:rPr lang="nb-NO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om bygget (Matrikkelen)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4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24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Personer Risikogrupper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Komfyrvakt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Røykvarsler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Brann-alarmanlegg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Slokkeanlegg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Arnested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Hva startet brannen 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Tennkilde</a:t>
                      </a:r>
                      <a:endParaRPr lang="nb-NO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Vurdering av hvordan brann startet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246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Årsak fra politi</a:t>
                      </a:r>
                      <a:endParaRPr lang="nb-NO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Geografisk</a:t>
                      </a:r>
                      <a:r>
                        <a:rPr lang="nb-NO" sz="14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info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400" b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24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Tidsinfo</a:t>
                      </a:r>
                    </a:p>
                    <a:p>
                      <a:pPr marL="0" marR="0" lvl="0" indent="0" algn="ctr" defTabSz="91424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4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 hendelse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Ressurser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24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</a:t>
                      </a:r>
                      <a:r>
                        <a:rPr lang="nb-NO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innsats</a:t>
                      </a:r>
                    </a:p>
                    <a:p>
                      <a:pPr marL="0" marR="0" lvl="0" indent="0" algn="ctr" defTabSz="91424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4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24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Varsling</a:t>
                      </a:r>
                    </a:p>
                    <a:p>
                      <a:pPr marL="0" marR="0" lvl="0" indent="0" algn="ctr" defTabSz="91424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4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24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Operativ ledelse</a:t>
                      </a:r>
                      <a:endParaRPr lang="nb-NO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Omkomne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Skadde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Reddede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24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Spredning av røyk og brann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28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7178" y="639517"/>
            <a:ext cx="6259065" cy="486061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Hva startet brannen/ branntilløpet i?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27179" y="1316737"/>
            <a:ext cx="6259064" cy="291864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 smtClean="0"/>
              <a:t>For spørsmålet </a:t>
            </a:r>
            <a:r>
              <a:rPr lang="nb-NO" dirty="0" smtClean="0">
                <a:solidFill>
                  <a:srgbClr val="0070C0"/>
                </a:solidFill>
              </a:rPr>
              <a:t>Hva startet brannen/branntilløpet i</a:t>
            </a:r>
            <a:r>
              <a:rPr lang="nb-NO" dirty="0" smtClean="0"/>
              <a:t>, er et av svaralternativene </a:t>
            </a:r>
            <a:r>
              <a:rPr lang="nb-NO" dirty="0" smtClean="0">
                <a:solidFill>
                  <a:srgbClr val="0070C0"/>
                </a:solidFill>
              </a:rPr>
              <a:t>Elektrisk utstyr</a:t>
            </a:r>
            <a:r>
              <a:rPr lang="nb-NO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 smtClean="0"/>
              <a:t>Under dette svaralternativet ligger det mye detaljer og flere nivåer av informasjon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 smtClean="0"/>
              <a:t>På de to neste foilene finnes en oversikt over disse nivåene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 smtClean="0"/>
              <a:t>Denne konteksten er nyttig å vite om når man skal gruppere etter disse variablene i BRIS-Ut, begrenset nasjonalt datasett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0628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370" y="115261"/>
            <a:ext cx="6259065" cy="486061"/>
          </a:xfrm>
        </p:spPr>
        <p:txBody>
          <a:bodyPr/>
          <a:lstStyle/>
          <a:p>
            <a:r>
              <a:rPr lang="nb-NO" dirty="0" smtClean="0"/>
              <a:t>Detaljnivå branner i elektrisk utstyr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 rotWithShape="1">
          <a:blip r:embed="rId3"/>
          <a:srcRect l="1489"/>
          <a:stretch/>
        </p:blipFill>
        <p:spPr>
          <a:xfrm>
            <a:off x="469391" y="601322"/>
            <a:ext cx="6851905" cy="4330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2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16752" y="120547"/>
            <a:ext cx="2419623" cy="1165709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Detaljnivå husholdnings-utstyr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561" y="0"/>
            <a:ext cx="4635037" cy="5143500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7682" y="2109216"/>
            <a:ext cx="3437762" cy="171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4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SB_mal_12-06-14">
  <a:themeElements>
    <a:clrScheme name="DSB">
      <a:dk1>
        <a:sysClr val="windowText" lastClr="000000"/>
      </a:dk1>
      <a:lt1>
        <a:sysClr val="window" lastClr="FFFFFF"/>
      </a:lt1>
      <a:dk2>
        <a:srgbClr val="FF5600"/>
      </a:dk2>
      <a:lt2>
        <a:srgbClr val="DBDBDB"/>
      </a:lt2>
      <a:accent1>
        <a:srgbClr val="FF5600"/>
      </a:accent1>
      <a:accent2>
        <a:srgbClr val="4F4F4F"/>
      </a:accent2>
      <a:accent3>
        <a:srgbClr val="91C2AD"/>
      </a:accent3>
      <a:accent4>
        <a:srgbClr val="B55998"/>
      </a:accent4>
      <a:accent5>
        <a:srgbClr val="4A6C81"/>
      </a:accent5>
      <a:accent6>
        <a:srgbClr val="D1697D"/>
      </a:accent6>
      <a:hlink>
        <a:srgbClr val="0000FF"/>
      </a:hlink>
      <a:folHlink>
        <a:srgbClr val="800080"/>
      </a:folHlink>
    </a:clrScheme>
    <a:fontScheme name="Egendefinert 2">
      <a:majorFont>
        <a:latin typeface="Rockwel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560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#1">
      <a:srgbClr val="128396"/>
    </a:custClr>
    <a:custClr name="#2">
      <a:srgbClr val="F0CB66"/>
    </a:custClr>
    <a:custClr name="#3">
      <a:srgbClr val="14B28E"/>
    </a:custClr>
  </a:custClrLst>
  <a:extLst>
    <a:ext uri="{05A4C25C-085E-4340-85A3-A5531E510DB2}">
      <thm15:themeFamily xmlns:thm15="http://schemas.microsoft.com/office/thememl/2012/main" name="dsb_2015_16-9.potx" id="{37E7048A-28C0-40D4-86EA-7E19057259AD}" vid="{A58E8BA6-DE1F-4F29-9B85-1D5569E06E8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2440</TotalTime>
  <Words>416</Words>
  <Application>Microsoft Office PowerPoint</Application>
  <PresentationFormat>Skjermfremvisning (16:9)</PresentationFormat>
  <Paragraphs>77</Paragraphs>
  <Slides>4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10" baseType="lpstr">
      <vt:lpstr>Arial</vt:lpstr>
      <vt:lpstr>Calibri</vt:lpstr>
      <vt:lpstr>Rockwell</vt:lpstr>
      <vt:lpstr>Symbol</vt:lpstr>
      <vt:lpstr>Times New Roman</vt:lpstr>
      <vt:lpstr>DSB_mal_12-06-14</vt:lpstr>
      <vt:lpstr>Hva finnes i BRIS om brannhendelser i bygg</vt:lpstr>
      <vt:lpstr>Hva startet brannen/ branntilløpet i?</vt:lpstr>
      <vt:lpstr>Detaljnivå branner i elektrisk utstyr</vt:lpstr>
      <vt:lpstr>Detaljnivå husholdnings-utstyr</vt:lpstr>
    </vt:vector>
  </TitlesOfParts>
  <Company>DIREKTORATET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Direktoratet for  samfunnssikkerhet og beredskap</dc:title>
  <dc:creator>Folkedal, Frode Sandvin</dc:creator>
  <dc:description>Template by addpoint.no</dc:description>
  <cp:lastModifiedBy>Folkedal, Frode Sandvin</cp:lastModifiedBy>
  <cp:revision>110</cp:revision>
  <cp:lastPrinted>2019-01-14T10:51:54Z</cp:lastPrinted>
  <dcterms:created xsi:type="dcterms:W3CDTF">2018-12-17T14:58:52Z</dcterms:created>
  <dcterms:modified xsi:type="dcterms:W3CDTF">2019-06-19T13:25:57Z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by">
    <vt:lpwstr>addpoint.no</vt:lpwstr>
  </property>
</Properties>
</file>